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38" r:id="rId1"/>
  </p:sldMasterIdLst>
  <p:notesMasterIdLst>
    <p:notesMasterId r:id="rId6"/>
  </p:notesMasterIdLst>
  <p:handoutMasterIdLst>
    <p:handoutMasterId r:id="rId7"/>
  </p:handoutMasterIdLst>
  <p:sldIdLst>
    <p:sldId id="10349" r:id="rId2"/>
    <p:sldId id="10350" r:id="rId3"/>
    <p:sldId id="10329" r:id="rId4"/>
    <p:sldId id="10352" r:id="rId5"/>
  </p:sldIdLst>
  <p:sldSz cx="12858750" cy="7232650"/>
  <p:notesSz cx="6858000" cy="9144000"/>
  <p:custDataLst>
    <p:tags r:id="rId8"/>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970"/>
    <a:srgbClr val="3D8323"/>
    <a:srgbClr val="E92D59"/>
    <a:srgbClr val="FFFFFF"/>
    <a:srgbClr val="E95E76"/>
    <a:srgbClr val="FF720E"/>
    <a:srgbClr val="B9303A"/>
    <a:srgbClr val="2F3D39"/>
    <a:srgbClr val="78754E"/>
    <a:srgbClr val="F0AB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51" autoAdjust="0"/>
    <p:restoredTop sz="95317" autoAdjust="0"/>
  </p:normalViewPr>
  <p:slideViewPr>
    <p:cSldViewPr>
      <p:cViewPr varScale="1">
        <p:scale>
          <a:sx n="103" d="100"/>
          <a:sy n="103" d="100"/>
        </p:scale>
        <p:origin x="738" y="114"/>
      </p:cViewPr>
      <p:guideLst>
        <p:guide orient="horz" pos="328"/>
        <p:guide pos="4050"/>
        <p:guide pos="557"/>
        <p:guide orient="horz" pos="4183"/>
        <p:guide pos="7497"/>
        <p:guide pos="6908"/>
      </p:guideLst>
    </p:cSldViewPr>
  </p:slideViewPr>
  <p:outlineViewPr>
    <p:cViewPr>
      <p:scale>
        <a:sx n="100" d="100"/>
        <a:sy n="100" d="100"/>
      </p:scale>
      <p:origin x="0" y="0"/>
    </p:cViewPr>
  </p:outlineViewPr>
  <p:notesTextViewPr>
    <p:cViewPr>
      <p:scale>
        <a:sx n="1" d="1"/>
        <a:sy n="1" d="1"/>
      </p:scale>
      <p:origin x="0" y="0"/>
    </p:cViewPr>
  </p:notesTextViewPr>
  <p:sorterViewPr>
    <p:cViewPr>
      <p:scale>
        <a:sx n="150" d="100"/>
        <a:sy n="150" d="100"/>
      </p:scale>
      <p:origin x="0" y="0"/>
    </p:cViewPr>
  </p:sorterViewPr>
  <p:notesViewPr>
    <p:cSldViewPr>
      <p:cViewPr varScale="1">
        <p:scale>
          <a:sx n="69" d="100"/>
          <a:sy n="69" d="100"/>
        </p:scale>
        <p:origin x="282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 Target="slides/slide2.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2021/5/20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jpeg>
</file>

<file path=ppt/media/image3.png>
</file>

<file path=ppt/media/image4.jpeg>
</file>

<file path=ppt/media/image5.jpe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2021/5/20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2879895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3544280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14742867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40746782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406F3C-FA24-4A80-8CD4-EE5698C541FD}" type="slidenum">
              <a:rPr lang="zh-CN" altLang="en-US" smtClean="0"/>
              <a:t>‹#›</a:t>
            </a:fld>
            <a:endParaRPr lang="zh-CN" altLang="en-US"/>
          </a:p>
        </p:txBody>
      </p:sp>
    </p:spTree>
    <p:extLst>
      <p:ext uri="{BB962C8B-B14F-4D97-AF65-F5344CB8AC3E}">
        <p14:creationId xmlns:p14="http://schemas.microsoft.com/office/powerpoint/2010/main" val="218544973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Portfolio #5">
    <p:spTree>
      <p:nvGrpSpPr>
        <p:cNvPr id="1" name=""/>
        <p:cNvGrpSpPr/>
        <p:nvPr/>
      </p:nvGrpSpPr>
      <p:grpSpPr>
        <a:xfrm>
          <a:off x="0" y="0"/>
          <a:ext cx="0" cy="0"/>
          <a:chOff x="0" y="0"/>
          <a:chExt cx="0" cy="0"/>
        </a:xfrm>
      </p:grpSpPr>
      <p:sp>
        <p:nvSpPr>
          <p:cNvPr id="8" name="Picture Placeholder 7"/>
          <p:cNvSpPr>
            <a:spLocks noGrp="1"/>
          </p:cNvSpPr>
          <p:nvPr>
            <p:ph type="pic" sz="quarter" idx="10" hasCustomPrompt="1"/>
          </p:nvPr>
        </p:nvSpPr>
        <p:spPr>
          <a:xfrm>
            <a:off x="-229076" y="2767433"/>
            <a:ext cx="1842016" cy="1311521"/>
          </a:xfrm>
          <a:prstGeom prst="roundRect">
            <a:avLst>
              <a:gd name="adj" fmla="val 6163"/>
            </a:avLst>
          </a:prstGeom>
          <a:solidFill>
            <a:schemeClr val="bg1">
              <a:lumMod val="65000"/>
            </a:schemeClr>
          </a:solidFill>
        </p:spPr>
        <p:txBody>
          <a:bodyPr/>
          <a:lstStyle>
            <a:lvl1pPr marL="0" indent="0">
              <a:buNone/>
              <a:defRPr sz="1055" baseline="0">
                <a:solidFill>
                  <a:schemeClr val="bg1"/>
                </a:solidFill>
              </a:defRPr>
            </a:lvl1pPr>
          </a:lstStyle>
          <a:p>
            <a:r>
              <a:rPr lang="zh-CN" altLang="en-US" dirty="0"/>
              <a:t>请替换文字内容</a:t>
            </a:r>
            <a:r>
              <a:rPr lang="en-US" dirty="0"/>
              <a:t>#</a:t>
            </a:r>
          </a:p>
        </p:txBody>
      </p:sp>
      <p:sp>
        <p:nvSpPr>
          <p:cNvPr id="9" name="Picture Placeholder 7"/>
          <p:cNvSpPr>
            <a:spLocks noGrp="1"/>
          </p:cNvSpPr>
          <p:nvPr>
            <p:ph type="pic" sz="quarter" idx="11" hasCustomPrompt="1"/>
          </p:nvPr>
        </p:nvSpPr>
        <p:spPr>
          <a:xfrm>
            <a:off x="11244752" y="2767433"/>
            <a:ext cx="1842016" cy="1311521"/>
          </a:xfrm>
          <a:prstGeom prst="roundRect">
            <a:avLst>
              <a:gd name="adj" fmla="val 6163"/>
            </a:avLst>
          </a:prstGeom>
          <a:solidFill>
            <a:schemeClr val="bg1">
              <a:lumMod val="65000"/>
            </a:schemeClr>
          </a:solidFill>
        </p:spPr>
        <p:txBody>
          <a:bodyPr/>
          <a:lstStyle>
            <a:lvl1pPr marL="0" indent="0">
              <a:buNone/>
              <a:defRPr sz="1055" baseline="0">
                <a:solidFill>
                  <a:schemeClr val="bg1"/>
                </a:solidFill>
              </a:defRPr>
            </a:lvl1pPr>
          </a:lstStyle>
          <a:p>
            <a:r>
              <a:rPr lang="zh-CN" altLang="en-US" dirty="0"/>
              <a:t>请替换文字内容</a:t>
            </a:r>
            <a:r>
              <a:rPr lang="en-US" dirty="0"/>
              <a:t>#</a:t>
            </a:r>
          </a:p>
        </p:txBody>
      </p:sp>
      <p:sp>
        <p:nvSpPr>
          <p:cNvPr id="10" name="Picture Placeholder 7"/>
          <p:cNvSpPr>
            <a:spLocks noGrp="1"/>
          </p:cNvSpPr>
          <p:nvPr>
            <p:ph type="pic" sz="quarter" idx="12" hasCustomPrompt="1"/>
          </p:nvPr>
        </p:nvSpPr>
        <p:spPr>
          <a:xfrm>
            <a:off x="1772903" y="2266987"/>
            <a:ext cx="2996262" cy="2129614"/>
          </a:xfrm>
          <a:prstGeom prst="roundRect">
            <a:avLst>
              <a:gd name="adj" fmla="val 5624"/>
            </a:avLst>
          </a:prstGeom>
          <a:solidFill>
            <a:schemeClr val="bg1">
              <a:lumMod val="65000"/>
            </a:schemeClr>
          </a:solidFill>
        </p:spPr>
        <p:txBody>
          <a:bodyPr/>
          <a:lstStyle>
            <a:lvl1pPr marL="0" indent="0">
              <a:buNone/>
              <a:defRPr sz="1055" baseline="0">
                <a:solidFill>
                  <a:schemeClr val="bg1"/>
                </a:solidFill>
              </a:defRPr>
            </a:lvl1pPr>
          </a:lstStyle>
          <a:p>
            <a:r>
              <a:rPr lang="zh-CN" altLang="en-US" dirty="0"/>
              <a:t>请替换文字内容</a:t>
            </a:r>
            <a:r>
              <a:rPr lang="en-US" dirty="0"/>
              <a:t>#</a:t>
            </a:r>
          </a:p>
        </p:txBody>
      </p:sp>
      <p:sp>
        <p:nvSpPr>
          <p:cNvPr id="11" name="Picture Placeholder 7"/>
          <p:cNvSpPr>
            <a:spLocks noGrp="1"/>
          </p:cNvSpPr>
          <p:nvPr>
            <p:ph type="pic" sz="quarter" idx="13" hasCustomPrompt="1"/>
          </p:nvPr>
        </p:nvSpPr>
        <p:spPr>
          <a:xfrm>
            <a:off x="4931244" y="2266987"/>
            <a:ext cx="2996262" cy="2129614"/>
          </a:xfrm>
          <a:prstGeom prst="roundRect">
            <a:avLst>
              <a:gd name="adj" fmla="val 5624"/>
            </a:avLst>
          </a:prstGeom>
          <a:solidFill>
            <a:schemeClr val="bg1">
              <a:lumMod val="65000"/>
            </a:schemeClr>
          </a:solidFill>
        </p:spPr>
        <p:txBody>
          <a:bodyPr/>
          <a:lstStyle>
            <a:lvl1pPr marL="0" indent="0">
              <a:buNone/>
              <a:defRPr sz="1055" baseline="0">
                <a:solidFill>
                  <a:schemeClr val="bg1"/>
                </a:solidFill>
              </a:defRPr>
            </a:lvl1pPr>
          </a:lstStyle>
          <a:p>
            <a:r>
              <a:rPr lang="zh-CN" altLang="en-US" dirty="0"/>
              <a:t>请替换文字内容</a:t>
            </a:r>
            <a:r>
              <a:rPr lang="en-US" dirty="0"/>
              <a:t>#</a:t>
            </a:r>
          </a:p>
        </p:txBody>
      </p:sp>
      <p:sp>
        <p:nvSpPr>
          <p:cNvPr id="12" name="Picture Placeholder 7"/>
          <p:cNvSpPr>
            <a:spLocks noGrp="1"/>
          </p:cNvSpPr>
          <p:nvPr>
            <p:ph type="pic" sz="quarter" idx="14" hasCustomPrompt="1"/>
          </p:nvPr>
        </p:nvSpPr>
        <p:spPr>
          <a:xfrm>
            <a:off x="8088527" y="2266987"/>
            <a:ext cx="2996262" cy="2129614"/>
          </a:xfrm>
          <a:prstGeom prst="roundRect">
            <a:avLst>
              <a:gd name="adj" fmla="val 5624"/>
            </a:avLst>
          </a:prstGeom>
          <a:solidFill>
            <a:schemeClr val="bg1">
              <a:lumMod val="65000"/>
            </a:schemeClr>
          </a:solidFill>
        </p:spPr>
        <p:txBody>
          <a:bodyPr/>
          <a:lstStyle>
            <a:lvl1pPr marL="0" indent="0">
              <a:buNone/>
              <a:defRPr sz="1055" baseline="0">
                <a:solidFill>
                  <a:schemeClr val="bg1"/>
                </a:solidFill>
              </a:defRPr>
            </a:lvl1pPr>
          </a:lstStyle>
          <a:p>
            <a:r>
              <a:rPr lang="zh-CN" altLang="en-US" dirty="0"/>
              <a:t>请替换文字内容</a:t>
            </a:r>
            <a:r>
              <a:rPr lang="en-US" dirty="0"/>
              <a:t>#</a:t>
            </a:r>
          </a:p>
        </p:txBody>
      </p:sp>
    </p:spTree>
    <p:extLst>
      <p:ext uri="{BB962C8B-B14F-4D97-AF65-F5344CB8AC3E}">
        <p14:creationId xmlns:p14="http://schemas.microsoft.com/office/powerpoint/2010/main" val="2129770855"/>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51_Title Slide">
    <p:spTree>
      <p:nvGrpSpPr>
        <p:cNvPr id="1" name=""/>
        <p:cNvGrpSpPr/>
        <p:nvPr/>
      </p:nvGrpSpPr>
      <p:grpSpPr>
        <a:xfrm>
          <a:off x="0" y="0"/>
          <a:ext cx="0" cy="0"/>
          <a:chOff x="0" y="0"/>
          <a:chExt cx="0" cy="0"/>
        </a:xfrm>
      </p:grpSpPr>
      <p:sp>
        <p:nvSpPr>
          <p:cNvPr id="11" name="Picture Placeholder 7"/>
          <p:cNvSpPr>
            <a:spLocks noGrp="1"/>
          </p:cNvSpPr>
          <p:nvPr>
            <p:ph type="pic" sz="quarter" idx="10" hasCustomPrompt="1"/>
          </p:nvPr>
        </p:nvSpPr>
        <p:spPr>
          <a:xfrm>
            <a:off x="1302543" y="1882788"/>
            <a:ext cx="2533241" cy="2535574"/>
          </a:xfrm>
          <a:prstGeom prst="rect">
            <a:avLst/>
          </a:prstGeom>
          <a:solidFill>
            <a:schemeClr val="bg1">
              <a:lumMod val="85000"/>
            </a:schemeClr>
          </a:solidFill>
          <a:ln w="19050">
            <a:noFill/>
          </a:ln>
        </p:spPr>
        <p:txBody>
          <a:bodyPr tIns="0" bIns="182880" anchor="b"/>
          <a:lstStyle>
            <a:lvl1pPr algn="ctr" rtl="0">
              <a:buNone/>
              <a:defRPr sz="1477">
                <a:solidFill>
                  <a:schemeClr val="tx1">
                    <a:lumMod val="50000"/>
                    <a:lumOff val="50000"/>
                  </a:schemeClr>
                </a:solidFill>
              </a:defRPr>
            </a:lvl1pPr>
          </a:lstStyle>
          <a:p>
            <a:r>
              <a:rPr lang="en-US" dirty="0"/>
              <a:t>Click icon to add image</a:t>
            </a:r>
          </a:p>
        </p:txBody>
      </p:sp>
      <p:sp>
        <p:nvSpPr>
          <p:cNvPr id="17" name="Picture Placeholder 7"/>
          <p:cNvSpPr>
            <a:spLocks noGrp="1"/>
          </p:cNvSpPr>
          <p:nvPr userDrawn="1">
            <p:ph type="pic" sz="quarter" idx="13" hasCustomPrompt="1"/>
          </p:nvPr>
        </p:nvSpPr>
        <p:spPr>
          <a:xfrm>
            <a:off x="6438514" y="1882788"/>
            <a:ext cx="2533241" cy="2535574"/>
          </a:xfrm>
          <a:prstGeom prst="rect">
            <a:avLst/>
          </a:prstGeom>
          <a:solidFill>
            <a:schemeClr val="bg1">
              <a:lumMod val="85000"/>
            </a:schemeClr>
          </a:solidFill>
          <a:ln w="19050">
            <a:noFill/>
          </a:ln>
        </p:spPr>
        <p:txBody>
          <a:bodyPr tIns="0" bIns="182880" anchor="b"/>
          <a:lstStyle>
            <a:lvl1pPr algn="ctr" rtl="0">
              <a:buNone/>
              <a:defRPr sz="1477">
                <a:solidFill>
                  <a:schemeClr val="tx1">
                    <a:lumMod val="50000"/>
                    <a:lumOff val="50000"/>
                  </a:schemeClr>
                </a:solidFill>
              </a:defRPr>
            </a:lvl1pPr>
          </a:lstStyle>
          <a:p>
            <a:r>
              <a:rPr lang="en-US" dirty="0"/>
              <a:t>Click icon to add image</a:t>
            </a:r>
          </a:p>
        </p:txBody>
      </p:sp>
      <p:sp>
        <p:nvSpPr>
          <p:cNvPr id="14" name="Picture Placeholder 7"/>
          <p:cNvSpPr>
            <a:spLocks noGrp="1"/>
          </p:cNvSpPr>
          <p:nvPr>
            <p:ph type="pic" sz="quarter" idx="14" hasCustomPrompt="1"/>
          </p:nvPr>
        </p:nvSpPr>
        <p:spPr>
          <a:xfrm>
            <a:off x="3870529" y="4411178"/>
            <a:ext cx="2533241" cy="2535574"/>
          </a:xfrm>
          <a:prstGeom prst="rect">
            <a:avLst/>
          </a:prstGeom>
          <a:solidFill>
            <a:schemeClr val="bg1">
              <a:lumMod val="85000"/>
            </a:schemeClr>
          </a:solidFill>
          <a:ln w="19050">
            <a:noFill/>
          </a:ln>
        </p:spPr>
        <p:txBody>
          <a:bodyPr tIns="0" bIns="182880" anchor="b"/>
          <a:lstStyle>
            <a:lvl1pPr algn="ctr" rtl="0">
              <a:buNone/>
              <a:defRPr sz="1477">
                <a:solidFill>
                  <a:schemeClr val="tx1">
                    <a:lumMod val="50000"/>
                    <a:lumOff val="50000"/>
                  </a:schemeClr>
                </a:solidFill>
              </a:defRPr>
            </a:lvl1pPr>
          </a:lstStyle>
          <a:p>
            <a:r>
              <a:rPr lang="en-US" dirty="0"/>
              <a:t>Click icon to add image</a:t>
            </a:r>
          </a:p>
        </p:txBody>
      </p:sp>
      <p:sp>
        <p:nvSpPr>
          <p:cNvPr id="15" name="Picture Placeholder 7"/>
          <p:cNvSpPr>
            <a:spLocks noGrp="1"/>
          </p:cNvSpPr>
          <p:nvPr>
            <p:ph type="pic" sz="quarter" idx="15" hasCustomPrompt="1"/>
          </p:nvPr>
        </p:nvSpPr>
        <p:spPr>
          <a:xfrm>
            <a:off x="9006500" y="4411178"/>
            <a:ext cx="2533241" cy="2535574"/>
          </a:xfrm>
          <a:prstGeom prst="rect">
            <a:avLst/>
          </a:prstGeom>
          <a:solidFill>
            <a:schemeClr val="bg1">
              <a:lumMod val="85000"/>
            </a:schemeClr>
          </a:solidFill>
          <a:ln w="19050">
            <a:noFill/>
          </a:ln>
        </p:spPr>
        <p:txBody>
          <a:bodyPr tIns="0" bIns="182880" anchor="b"/>
          <a:lstStyle>
            <a:lvl1pPr algn="ctr" rtl="0">
              <a:buNone/>
              <a:defRPr sz="1477">
                <a:solidFill>
                  <a:schemeClr val="tx1">
                    <a:lumMod val="50000"/>
                    <a:lumOff val="50000"/>
                  </a:schemeClr>
                </a:solidFill>
              </a:defRPr>
            </a:lvl1pPr>
          </a:lstStyle>
          <a:p>
            <a:r>
              <a:rPr lang="en-US" dirty="0"/>
              <a:t>Click icon to add image</a:t>
            </a:r>
          </a:p>
        </p:txBody>
      </p:sp>
      <p:sp>
        <p:nvSpPr>
          <p:cNvPr id="16" name="Rectangle 15"/>
          <p:cNvSpPr/>
          <p:nvPr userDrawn="1"/>
        </p:nvSpPr>
        <p:spPr>
          <a:xfrm>
            <a:off x="1302577" y="4412448"/>
            <a:ext cx="2533174" cy="2533035"/>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6438548" y="4412448"/>
            <a:ext cx="2533174" cy="253303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3870562" y="1884058"/>
            <a:ext cx="2533174" cy="2533035"/>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9006533" y="1884058"/>
            <a:ext cx="2533174" cy="253303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1696361"/>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down)">
                                      <p:cBhvr>
                                        <p:cTn id="11" dur="500"/>
                                        <p:tgtEl>
                                          <p:spTgt spid="16"/>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down)">
                                      <p:cBhvr>
                                        <p:cTn id="15" dur="500"/>
                                        <p:tgtEl>
                                          <p:spTgt spid="14"/>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up)">
                                      <p:cBhvr>
                                        <p:cTn id="19" dur="500"/>
                                        <p:tgtEl>
                                          <p:spTgt spid="19"/>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up)">
                                      <p:cBhvr>
                                        <p:cTn id="23" dur="500"/>
                                        <p:tgtEl>
                                          <p:spTgt spid="17"/>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down)">
                                      <p:cBhvr>
                                        <p:cTn id="31" dur="500"/>
                                        <p:tgtEl>
                                          <p:spTgt spid="15"/>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up)">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animBg="1"/>
      <p:bldP spid="14" grpId="0" animBg="1"/>
      <p:bldP spid="15" grpId="0" animBg="1"/>
      <p:bldP spid="16" grpId="0" animBg="1"/>
      <p:bldP spid="18" grpId="0" animBg="1"/>
      <p:bldP spid="19" grpId="0" animBg="1"/>
      <p:bldP spid="20"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2_Main Title+ SubTitle+Numb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48016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27406F3C-FA24-4A80-8CD4-EE5698C541FD}" type="slidenum">
              <a:rPr lang="zh-CN" altLang="en-US" smtClean="0"/>
              <a:t>‹#›</a:t>
            </a:fld>
            <a:endParaRPr lang="zh-CN" altLang="en-US"/>
          </a:p>
        </p:txBody>
      </p:sp>
    </p:spTree>
    <p:extLst>
      <p:ext uri="{BB962C8B-B14F-4D97-AF65-F5344CB8AC3E}">
        <p14:creationId xmlns:p14="http://schemas.microsoft.com/office/powerpoint/2010/main" val="3332929234"/>
      </p:ext>
    </p:extLst>
  </p:cSld>
  <p:clrMap bg1="lt1" tx1="dk1" bg2="lt2" tx2="dk2" accent1="accent1" accent2="accent2" accent3="accent3" accent4="accent4" accent5="accent5" accent6="accent6" hlink="hlink" folHlink="folHlink"/>
  <p:sldLayoutIdLst>
    <p:sldLayoutId id="2147483945" r:id="rId1"/>
    <p:sldLayoutId id="2147483973" r:id="rId2"/>
    <p:sldLayoutId id="2147483976" r:id="rId3"/>
    <p:sldLayoutId id="2147483977" r:id="rId4"/>
  </p:sldLayoutIdLst>
  <mc:AlternateContent xmlns:mc="http://schemas.openxmlformats.org/markup-compatibility/2006" xmlns:p14="http://schemas.microsoft.com/office/powerpoint/2010/main">
    <mc:Choice Requires="p14">
      <p:transition p14:dur="10" advTm="3000"/>
    </mc:Choice>
    <mc:Fallback xmlns="">
      <p:transition advTm="3000"/>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占位符 10">
            <a:extLst>
              <a:ext uri="{FF2B5EF4-FFF2-40B4-BE49-F238E27FC236}">
                <a16:creationId xmlns:a16="http://schemas.microsoft.com/office/drawing/2014/main" id="{C860417B-ACB1-4F24-A0BD-B71E4F9913F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0139" r="10139"/>
          <a:stretch>
            <a:fillRect/>
          </a:stretch>
        </p:blipFill>
        <p:spPr>
          <a:xfrm>
            <a:off x="4938362" y="2968253"/>
            <a:ext cx="2996262" cy="2129614"/>
          </a:xfrm>
        </p:spPr>
      </p:pic>
      <p:pic>
        <p:nvPicPr>
          <p:cNvPr id="19" name="图片占位符 18">
            <a:extLst>
              <a:ext uri="{FF2B5EF4-FFF2-40B4-BE49-F238E27FC236}">
                <a16:creationId xmlns:a16="http://schemas.microsoft.com/office/drawing/2014/main" id="{62DD96EA-50BB-44EB-9020-7310F18BCB1C}"/>
              </a:ext>
            </a:extLst>
          </p:cNvPr>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4271" r="4271"/>
          <a:stretch>
            <a:fillRect/>
          </a:stretch>
        </p:blipFill>
        <p:spPr>
          <a:xfrm>
            <a:off x="1782137" y="2968253"/>
            <a:ext cx="2996262" cy="2129614"/>
          </a:xfrm>
        </p:spPr>
      </p:pic>
      <p:pic>
        <p:nvPicPr>
          <p:cNvPr id="52" name="图片占位符 51">
            <a:extLst>
              <a:ext uri="{FF2B5EF4-FFF2-40B4-BE49-F238E27FC236}">
                <a16:creationId xmlns:a16="http://schemas.microsoft.com/office/drawing/2014/main" id="{C0ECDF7B-AC2D-4BFD-B295-BC5A6CB04229}"/>
              </a:ext>
            </a:extLst>
          </p:cNvPr>
          <p:cNvPicPr>
            <a:picLocks noGrp="1" noChangeAspect="1"/>
          </p:cNvPicPr>
          <p:nvPr>
            <p:ph type="pic" sz="quarter" idx="14"/>
          </p:nvPr>
        </p:nvPicPr>
        <p:blipFill>
          <a:blip r:embed="rId5" cstate="print">
            <a:extLst>
              <a:ext uri="{28A0092B-C50C-407E-A947-70E740481C1C}">
                <a14:useLocalDpi xmlns:a14="http://schemas.microsoft.com/office/drawing/2010/main" val="0"/>
              </a:ext>
            </a:extLst>
          </a:blip>
          <a:srcRect l="3134" r="3134"/>
          <a:stretch>
            <a:fillRect/>
          </a:stretch>
        </p:blipFill>
        <p:spPr>
          <a:xfrm>
            <a:off x="8080351" y="2968253"/>
            <a:ext cx="2996262" cy="2129614"/>
          </a:xfrm>
        </p:spPr>
      </p:pic>
      <p:pic>
        <p:nvPicPr>
          <p:cNvPr id="60" name="图片占位符 59">
            <a:extLst>
              <a:ext uri="{FF2B5EF4-FFF2-40B4-BE49-F238E27FC236}">
                <a16:creationId xmlns:a16="http://schemas.microsoft.com/office/drawing/2014/main" id="{8898191E-5AB3-4ADF-B12F-56EE6CC47A98}"/>
              </a:ext>
            </a:extLst>
          </p:cNvPr>
          <p:cNvPicPr>
            <a:picLocks noGrp="1" noChangeAspect="1"/>
          </p:cNvPicPr>
          <p:nvPr>
            <p:ph type="pic" sz="quarter" idx="10"/>
          </p:nvPr>
        </p:nvPicPr>
        <p:blipFill>
          <a:blip r:embed="rId6" cstate="print">
            <a:extLst>
              <a:ext uri="{28A0092B-C50C-407E-A947-70E740481C1C}">
                <a14:useLocalDpi xmlns:a14="http://schemas.microsoft.com/office/drawing/2010/main" val="0"/>
              </a:ext>
            </a:extLst>
          </a:blip>
          <a:srcRect l="3937" r="3937"/>
          <a:stretch>
            <a:fillRect/>
          </a:stretch>
        </p:blipFill>
        <p:spPr>
          <a:xfrm>
            <a:off x="-228018" y="3468699"/>
            <a:ext cx="1842016" cy="1311521"/>
          </a:xfrm>
        </p:spPr>
      </p:pic>
      <p:pic>
        <p:nvPicPr>
          <p:cNvPr id="68" name="图片占位符 67">
            <a:extLst>
              <a:ext uri="{FF2B5EF4-FFF2-40B4-BE49-F238E27FC236}">
                <a16:creationId xmlns:a16="http://schemas.microsoft.com/office/drawing/2014/main" id="{A63CC134-34C6-4DE6-A5DC-6BC9DDCE5736}"/>
              </a:ext>
            </a:extLst>
          </p:cNvPr>
          <p:cNvPicPr>
            <a:picLocks noGrp="1" noChangeAspect="1"/>
          </p:cNvPicPr>
          <p:nvPr>
            <p:ph type="pic" sz="quarter" idx="11"/>
          </p:nvPr>
        </p:nvPicPr>
        <p:blipFill>
          <a:blip r:embed="rId7" cstate="print">
            <a:extLst>
              <a:ext uri="{28A0092B-C50C-407E-A947-70E740481C1C}">
                <a14:useLocalDpi xmlns:a14="http://schemas.microsoft.com/office/drawing/2010/main" val="0"/>
              </a:ext>
            </a:extLst>
          </a:blip>
          <a:srcRect l="102" r="102"/>
          <a:stretch>
            <a:fillRect/>
          </a:stretch>
        </p:blipFill>
        <p:spPr>
          <a:xfrm>
            <a:off x="11238543" y="3468698"/>
            <a:ext cx="1842016" cy="1311521"/>
          </a:xfrm>
        </p:spPr>
      </p:pic>
      <p:sp>
        <p:nvSpPr>
          <p:cNvPr id="69" name="矩形 259">
            <a:extLst>
              <a:ext uri="{FF2B5EF4-FFF2-40B4-BE49-F238E27FC236}">
                <a16:creationId xmlns:a16="http://schemas.microsoft.com/office/drawing/2014/main" id="{F9CEB476-5C0F-4DBC-81B0-AA64E250558E}"/>
              </a:ext>
            </a:extLst>
          </p:cNvPr>
          <p:cNvSpPr>
            <a:spLocks noChangeArrowheads="1"/>
          </p:cNvSpPr>
          <p:nvPr/>
        </p:nvSpPr>
        <p:spPr bwMode="auto">
          <a:xfrm>
            <a:off x="380703" y="952029"/>
            <a:ext cx="12241360" cy="830997"/>
          </a:xfrm>
          <a:prstGeom prst="rect">
            <a:avLst/>
          </a:prstGeom>
          <a:noFill/>
          <a:ln>
            <a:noFill/>
          </a:ln>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5400" kern="5000" dirty="0">
                <a:latin typeface="华文行楷" panose="02010800040101010101" pitchFamily="2" charset="-122"/>
                <a:ea typeface="华文行楷" panose="02010800040101010101" pitchFamily="2" charset="-122"/>
                <a:cs typeface="Arial" panose="020B0604020202020204" pitchFamily="34" charset="0"/>
              </a:rPr>
              <a:t>爱在三部曲中的永恒爱情模样</a:t>
            </a:r>
          </a:p>
        </p:txBody>
      </p:sp>
      <p:sp>
        <p:nvSpPr>
          <p:cNvPr id="70" name="文本框 69">
            <a:extLst>
              <a:ext uri="{FF2B5EF4-FFF2-40B4-BE49-F238E27FC236}">
                <a16:creationId xmlns:a16="http://schemas.microsoft.com/office/drawing/2014/main" id="{6E213415-EE9D-44F5-8163-99C731D60FB4}"/>
              </a:ext>
            </a:extLst>
          </p:cNvPr>
          <p:cNvSpPr txBox="1"/>
          <p:nvPr/>
        </p:nvSpPr>
        <p:spPr>
          <a:xfrm>
            <a:off x="3263679" y="5704557"/>
            <a:ext cx="5727850" cy="1077218"/>
          </a:xfrm>
          <a:prstGeom prst="rect">
            <a:avLst/>
          </a:prstGeom>
          <a:noFill/>
        </p:spPr>
        <p:txBody>
          <a:bodyPr wrap="none" rtlCol="0">
            <a:spAutoFit/>
          </a:bodyPr>
          <a:lstStyle/>
          <a:p>
            <a:r>
              <a:rPr lang="en-US" altLang="zh-CN" sz="2800" dirty="0">
                <a:latin typeface="华文行楷" panose="02010800040101010101" pitchFamily="2" charset="-122"/>
                <a:ea typeface="华文行楷" panose="02010800040101010101" pitchFamily="2" charset="-122"/>
                <a:cs typeface="Arial" panose="020B0604020202020204" pitchFamily="34" charset="0"/>
              </a:rPr>
              <a:t>Group 1     </a:t>
            </a:r>
            <a:r>
              <a:rPr lang="zh-CN" altLang="en-US" sz="2800" dirty="0">
                <a:latin typeface="华文行楷" panose="02010800040101010101" pitchFamily="2" charset="-122"/>
                <a:ea typeface="华文行楷" panose="02010800040101010101" pitchFamily="2" charset="-122"/>
                <a:cs typeface="Arial" panose="020B0604020202020204" pitchFamily="34" charset="0"/>
              </a:rPr>
              <a:t>苏家明 蔡修远 杨杰 张钰波</a:t>
            </a:r>
            <a:endParaRPr lang="en-US" altLang="zh-CN" sz="2800" dirty="0">
              <a:latin typeface="华文行楷" panose="02010800040101010101" pitchFamily="2" charset="-122"/>
              <a:ea typeface="华文行楷" panose="02010800040101010101" pitchFamily="2" charset="-122"/>
              <a:cs typeface="Arial" panose="020B0604020202020204" pitchFamily="34" charset="0"/>
            </a:endParaRPr>
          </a:p>
          <a:p>
            <a:endParaRPr lang="en-US" altLang="zh-CN" sz="1200" dirty="0">
              <a:latin typeface="华文行楷" panose="02010800040101010101" pitchFamily="2" charset="-122"/>
              <a:ea typeface="华文行楷" panose="02010800040101010101" pitchFamily="2" charset="-122"/>
              <a:cs typeface="Arial" panose="020B0604020202020204" pitchFamily="34" charset="0"/>
            </a:endParaRPr>
          </a:p>
          <a:p>
            <a:pPr algn="ctr"/>
            <a:r>
              <a:rPr lang="en-US" altLang="zh-CN" sz="2400" dirty="0">
                <a:latin typeface="华文行楷" panose="02010800040101010101" pitchFamily="2" charset="-122"/>
                <a:ea typeface="华文行楷" panose="02010800040101010101" pitchFamily="2" charset="-122"/>
                <a:cs typeface="Arial" panose="020B0604020202020204" pitchFamily="34" charset="0"/>
              </a:rPr>
              <a:t>2021.05.21</a:t>
            </a:r>
            <a:endParaRPr lang="zh-CN" altLang="en-US" sz="2400" dirty="0">
              <a:latin typeface="华文行楷" panose="02010800040101010101" pitchFamily="2" charset="-122"/>
              <a:ea typeface="华文行楷" panose="02010800040101010101" pitchFamily="2" charset="-122"/>
              <a:cs typeface="Arial" panose="020B0604020202020204" pitchFamily="34" charset="0"/>
            </a:endParaRPr>
          </a:p>
        </p:txBody>
      </p:sp>
    </p:spTree>
    <p:extLst>
      <p:ext uri="{BB962C8B-B14F-4D97-AF65-F5344CB8AC3E}">
        <p14:creationId xmlns:p14="http://schemas.microsoft.com/office/powerpoint/2010/main" val="2405516620"/>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9"/>
                                        </p:tgtEl>
                                        <p:attrNameLst>
                                          <p:attrName>ppt_y</p:attrName>
                                        </p:attrNameLst>
                                      </p:cBhvr>
                                      <p:tavLst>
                                        <p:tav tm="0">
                                          <p:val>
                                            <p:strVal val="#ppt_y"/>
                                          </p:val>
                                        </p:tav>
                                        <p:tav tm="100000">
                                          <p:val>
                                            <p:strVal val="#ppt_y"/>
                                          </p:val>
                                        </p:tav>
                                      </p:tavLst>
                                    </p:anim>
                                    <p:anim calcmode="lin" valueType="num">
                                      <p:cBhvr>
                                        <p:cTn id="9" dur="500" fill="hold"/>
                                        <p:tgtEl>
                                          <p:spTgt spid="6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9"/>
                                        </p:tgtEl>
                                      </p:cBhvr>
                                    </p:animEffect>
                                  </p:childTnLst>
                                </p:cTn>
                              </p:par>
                            </p:childTnLst>
                          </p:cTn>
                        </p:par>
                        <p:par>
                          <p:cTn id="12" fill="hold">
                            <p:stCondLst>
                              <p:cond delay="110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69"/>
                                        </p:tgtEl>
                                      </p:cBhvr>
                                    </p:animEffect>
                                    <p:animScale>
                                      <p:cBhvr>
                                        <p:cTn id="15" dur="250" autoRev="1" fill="hold"/>
                                        <p:tgtEl>
                                          <p:spTgt spid="6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69"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a:extLst>
              <a:ext uri="{FF2B5EF4-FFF2-40B4-BE49-F238E27FC236}">
                <a16:creationId xmlns:a16="http://schemas.microsoft.com/office/drawing/2014/main" id="{EE9366C3-4AA2-45F6-AA44-EEC78820E42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4170" b="4170"/>
          <a:stretch>
            <a:fillRect/>
          </a:stretch>
        </p:blipFill>
        <p:spPr/>
      </p:pic>
      <p:pic>
        <p:nvPicPr>
          <p:cNvPr id="9" name="图片占位符 8">
            <a:extLst>
              <a:ext uri="{FF2B5EF4-FFF2-40B4-BE49-F238E27FC236}">
                <a16:creationId xmlns:a16="http://schemas.microsoft.com/office/drawing/2014/main" id="{CC32FEDF-F705-4D2C-8550-CD2119B10120}"/>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18820" r="18820"/>
          <a:stretch>
            <a:fillRect/>
          </a:stretch>
        </p:blipFill>
        <p:spPr/>
      </p:pic>
      <p:pic>
        <p:nvPicPr>
          <p:cNvPr id="5" name="图片占位符 4">
            <a:extLst>
              <a:ext uri="{FF2B5EF4-FFF2-40B4-BE49-F238E27FC236}">
                <a16:creationId xmlns:a16="http://schemas.microsoft.com/office/drawing/2014/main" id="{0EC111EA-78C5-4129-A224-62A4BB292F2E}"/>
              </a:ext>
            </a:extLst>
          </p:cNvPr>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l="17187" r="17187"/>
          <a:stretch>
            <a:fillRect/>
          </a:stretch>
        </p:blipFill>
        <p:spPr/>
      </p:pic>
      <p:pic>
        <p:nvPicPr>
          <p:cNvPr id="7" name="图片占位符 6">
            <a:extLst>
              <a:ext uri="{FF2B5EF4-FFF2-40B4-BE49-F238E27FC236}">
                <a16:creationId xmlns:a16="http://schemas.microsoft.com/office/drawing/2014/main" id="{C62EB510-E05F-4092-A3E0-536E5345C4B9}"/>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l="8359" r="8359"/>
          <a:stretch>
            <a:fillRect/>
          </a:stretch>
        </p:blipFill>
        <p:spPr/>
      </p:pic>
      <p:sp>
        <p:nvSpPr>
          <p:cNvPr id="15" name="TextBox 14"/>
          <p:cNvSpPr txBox="1"/>
          <p:nvPr/>
        </p:nvSpPr>
        <p:spPr>
          <a:xfrm>
            <a:off x="1422376" y="5301041"/>
            <a:ext cx="2257418" cy="707886"/>
          </a:xfrm>
          <a:prstGeom prst="rect">
            <a:avLst/>
          </a:prstGeom>
          <a:noFill/>
        </p:spPr>
        <p:txBody>
          <a:bodyPr wrap="square" rtlCol="0">
            <a:spAutoFit/>
          </a:bodyPr>
          <a:lstStyle/>
          <a:p>
            <a:pPr algn="ct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怦然心动</a:t>
            </a:r>
            <a:endParaRPr 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311169" y="448147"/>
            <a:ext cx="573895" cy="55308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1" name="矩形 10"/>
          <p:cNvSpPr/>
          <p:nvPr/>
        </p:nvSpPr>
        <p:spPr>
          <a:xfrm>
            <a:off x="165023" y="198"/>
            <a:ext cx="538090" cy="8386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12" name="文本框 11"/>
          <p:cNvSpPr txBox="1"/>
          <p:nvPr/>
        </p:nvSpPr>
        <p:spPr>
          <a:xfrm>
            <a:off x="1048046" y="482886"/>
            <a:ext cx="1231106" cy="369204"/>
          </a:xfrm>
          <a:prstGeom prst="rect">
            <a:avLst/>
          </a:prstGeom>
          <a:noFill/>
        </p:spPr>
        <p:txBody>
          <a:bodyPr wrap="none" lIns="0" tIns="0" rIns="0" bIns="0" rtlCol="0">
            <a:spAutoFit/>
          </a:bodyPr>
          <a:lstStyle/>
          <a:p>
            <a:pPr defTabSz="964149"/>
            <a:r>
              <a:rPr lang="zh-CN" altLang="en-US" sz="2399" dirty="0">
                <a:solidFill>
                  <a:schemeClr val="bg1">
                    <a:lumMod val="65000"/>
                  </a:schemeClr>
                </a:solidFill>
                <a:latin typeface="微软雅黑" panose="020B0503020204020204" pitchFamily="34" charset="-122"/>
                <a:ea typeface="微软雅黑" panose="020B0503020204020204" pitchFamily="34" charset="-122"/>
                <a:cs typeface="+mn-ea"/>
                <a:sym typeface="+mn-lt"/>
              </a:rPr>
              <a:t>关于爱情</a:t>
            </a:r>
          </a:p>
        </p:txBody>
      </p:sp>
      <p:sp>
        <p:nvSpPr>
          <p:cNvPr id="19" name="文本框 18"/>
          <p:cNvSpPr txBox="1"/>
          <p:nvPr/>
        </p:nvSpPr>
        <p:spPr>
          <a:xfrm>
            <a:off x="1048046" y="815443"/>
            <a:ext cx="775853" cy="184666"/>
          </a:xfrm>
          <a:prstGeom prst="rect">
            <a:avLst/>
          </a:prstGeom>
          <a:noFill/>
        </p:spPr>
        <p:txBody>
          <a:bodyPr wrap="none" lIns="0" tIns="0" rIns="0" bIns="0" rtlCol="0">
            <a:spAutoFit/>
          </a:bodyPr>
          <a:lstStyle/>
          <a:p>
            <a:pPr defTabSz="964149"/>
            <a:r>
              <a:rPr lang="en-US" altLang="zh-CN"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rPr>
              <a:t>About Love</a:t>
            </a:r>
            <a:endParaRPr lang="zh-CN" altLang="en-US"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endParaRPr>
          </a:p>
        </p:txBody>
      </p:sp>
      <p:sp>
        <p:nvSpPr>
          <p:cNvPr id="22" name="TextBox 14">
            <a:extLst>
              <a:ext uri="{FF2B5EF4-FFF2-40B4-BE49-F238E27FC236}">
                <a16:creationId xmlns:a16="http://schemas.microsoft.com/office/drawing/2014/main" id="{1CC1DA68-3579-4EAF-B56B-949853C4CA47}"/>
              </a:ext>
            </a:extLst>
          </p:cNvPr>
          <p:cNvSpPr txBox="1"/>
          <p:nvPr/>
        </p:nvSpPr>
        <p:spPr>
          <a:xfrm>
            <a:off x="4008231" y="2796632"/>
            <a:ext cx="2257418" cy="707886"/>
          </a:xfrm>
          <a:prstGeom prst="rect">
            <a:avLst/>
          </a:prstGeom>
          <a:noFill/>
        </p:spPr>
        <p:txBody>
          <a:bodyPr wrap="square" rtlCol="0">
            <a:spAutoFit/>
          </a:bodyPr>
          <a:lstStyle/>
          <a:p>
            <a:pPr algn="ct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炽热奔放</a:t>
            </a:r>
            <a:endParaRPr 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4">
            <a:extLst>
              <a:ext uri="{FF2B5EF4-FFF2-40B4-BE49-F238E27FC236}">
                <a16:creationId xmlns:a16="http://schemas.microsoft.com/office/drawing/2014/main" id="{92D832A3-C4EC-47D0-B68B-7CF736E46A99}"/>
              </a:ext>
            </a:extLst>
          </p:cNvPr>
          <p:cNvSpPr txBox="1"/>
          <p:nvPr/>
        </p:nvSpPr>
        <p:spPr>
          <a:xfrm>
            <a:off x="6576425" y="5301041"/>
            <a:ext cx="2257418" cy="707886"/>
          </a:xfrm>
          <a:prstGeom prst="rect">
            <a:avLst/>
          </a:prstGeom>
          <a:noFill/>
        </p:spPr>
        <p:txBody>
          <a:bodyPr wrap="square" rtlCol="0">
            <a:spAutoFit/>
          </a:bodyPr>
          <a:lstStyle/>
          <a:p>
            <a:pPr algn="ct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平平淡淡</a:t>
            </a:r>
            <a:endParaRPr 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14">
            <a:extLst>
              <a:ext uri="{FF2B5EF4-FFF2-40B4-BE49-F238E27FC236}">
                <a16:creationId xmlns:a16="http://schemas.microsoft.com/office/drawing/2014/main" id="{FF007B13-9519-4986-BA51-CDD61ED390CB}"/>
              </a:ext>
            </a:extLst>
          </p:cNvPr>
          <p:cNvSpPr txBox="1"/>
          <p:nvPr/>
        </p:nvSpPr>
        <p:spPr>
          <a:xfrm>
            <a:off x="9172992" y="2796632"/>
            <a:ext cx="2257418" cy="707886"/>
          </a:xfrm>
          <a:prstGeom prst="rect">
            <a:avLst/>
          </a:prstGeom>
          <a:noFill/>
        </p:spPr>
        <p:txBody>
          <a:bodyPr wrap="square" rtlCol="0">
            <a:spAutoFit/>
          </a:bodyPr>
          <a:lstStyle/>
          <a:p>
            <a:pPr algn="ct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抱怨争吵</a:t>
            </a:r>
            <a:endParaRPr lang="en-US" sz="3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4261156379"/>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up)">
                                      <p:cBhvr>
                                        <p:cTn id="10" dur="500"/>
                                        <p:tgtEl>
                                          <p:spTgt spid="22"/>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ipe(up)">
                                      <p:cBhvr>
                                        <p:cTn id="13" dur="500"/>
                                        <p:tgtEl>
                                          <p:spTgt spid="23"/>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wipe(up)">
                                      <p:cBhvr>
                                        <p:cTn id="1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2" grpId="0"/>
      <p:bldP spid="23" grpId="0"/>
      <p:bldP spid="2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964879" y="3982913"/>
            <a:ext cx="2993817" cy="569515"/>
          </a:xfrm>
          <a:prstGeom prst="rect">
            <a:avLst/>
          </a:prstGeom>
        </p:spPr>
        <p:txBody>
          <a:bodyPr wrap="square" lIns="0" tIns="0" rIns="0" bIns="0">
            <a:spAutoFit/>
          </a:bodyPr>
          <a:lstStyle/>
          <a:p>
            <a:pPr algn="just">
              <a:lnSpc>
                <a:spcPct val="150000"/>
              </a:lnSpc>
            </a:pPr>
            <a:r>
              <a:rPr lang="zh-CN" altLang="en-US" sz="2800" dirty="0">
                <a:latin typeface="Arial" panose="020B0604020202020204" pitchFamily="34" charset="0"/>
                <a:ea typeface="微软雅黑" panose="020B0503020204020204" pitchFamily="34" charset="-122"/>
                <a:sym typeface="Arial" panose="020B0604020202020204" pitchFamily="34" charset="0"/>
              </a:rPr>
              <a:t>爱情的起源</a:t>
            </a:r>
            <a:endParaRPr lang="en-US" sz="2800" dirty="0">
              <a:latin typeface="Arial" panose="020B0604020202020204" pitchFamily="34" charset="0"/>
              <a:ea typeface="微软雅黑" panose="020B0503020204020204" pitchFamily="34" charset="-122"/>
              <a:sym typeface="Arial" panose="020B0604020202020204" pitchFamily="34" charset="0"/>
            </a:endParaRPr>
          </a:p>
        </p:txBody>
      </p:sp>
      <p:sp>
        <p:nvSpPr>
          <p:cNvPr id="38" name="Rectangle 37"/>
          <p:cNvSpPr/>
          <p:nvPr/>
        </p:nvSpPr>
        <p:spPr>
          <a:xfrm>
            <a:off x="5493271" y="3982914"/>
            <a:ext cx="2993817" cy="569515"/>
          </a:xfrm>
          <a:prstGeom prst="rect">
            <a:avLst/>
          </a:prstGeom>
        </p:spPr>
        <p:txBody>
          <a:bodyPr wrap="square" lIns="0" tIns="0" rIns="0" bIns="0">
            <a:spAutoFit/>
          </a:bodyPr>
          <a:lstStyle/>
          <a:p>
            <a:pPr algn="just">
              <a:lnSpc>
                <a:spcPct val="150000"/>
              </a:lnSpc>
            </a:pPr>
            <a:r>
              <a:rPr lang="zh-CN" altLang="en-US" sz="2800" dirty="0">
                <a:latin typeface="Arial" panose="020B0604020202020204" pitchFamily="34" charset="0"/>
                <a:ea typeface="微软雅黑" panose="020B0503020204020204" pitchFamily="34" charset="-122"/>
                <a:sym typeface="Arial" panose="020B0604020202020204" pitchFamily="34" charset="0"/>
              </a:rPr>
              <a:t>爱情的法则</a:t>
            </a:r>
            <a:endParaRPr lang="en-US" sz="2800" dirty="0">
              <a:latin typeface="Arial" panose="020B0604020202020204" pitchFamily="34" charset="0"/>
              <a:ea typeface="微软雅黑" panose="020B0503020204020204" pitchFamily="34" charset="-122"/>
              <a:sym typeface="Arial" panose="020B0604020202020204" pitchFamily="34" charset="0"/>
            </a:endParaRPr>
          </a:p>
        </p:txBody>
      </p:sp>
      <p:sp>
        <p:nvSpPr>
          <p:cNvPr id="44" name="Rectangle 43"/>
          <p:cNvSpPr/>
          <p:nvPr/>
        </p:nvSpPr>
        <p:spPr>
          <a:xfrm>
            <a:off x="9053838" y="3969289"/>
            <a:ext cx="2993817" cy="569515"/>
          </a:xfrm>
          <a:prstGeom prst="rect">
            <a:avLst/>
          </a:prstGeom>
        </p:spPr>
        <p:txBody>
          <a:bodyPr wrap="square" lIns="0" tIns="0" rIns="0" bIns="0">
            <a:spAutoFit/>
          </a:bodyPr>
          <a:lstStyle/>
          <a:p>
            <a:pPr algn="just">
              <a:lnSpc>
                <a:spcPct val="150000"/>
              </a:lnSpc>
            </a:pPr>
            <a:r>
              <a:rPr lang="zh-CN" altLang="en-US" sz="2800" dirty="0">
                <a:latin typeface="Arial" panose="020B0604020202020204" pitchFamily="34" charset="0"/>
                <a:ea typeface="微软雅黑" panose="020B0503020204020204" pitchFamily="34" charset="-122"/>
                <a:sym typeface="Arial" panose="020B0604020202020204" pitchFamily="34" charset="0"/>
              </a:rPr>
              <a:t>爱情的本质</a:t>
            </a:r>
            <a:endParaRPr lang="en-US" sz="2800"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矩形 24"/>
          <p:cNvSpPr/>
          <p:nvPr/>
        </p:nvSpPr>
        <p:spPr>
          <a:xfrm>
            <a:off x="311169" y="448147"/>
            <a:ext cx="573895" cy="55308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6" name="矩形 25"/>
          <p:cNvSpPr/>
          <p:nvPr/>
        </p:nvSpPr>
        <p:spPr>
          <a:xfrm>
            <a:off x="165023" y="198"/>
            <a:ext cx="538090" cy="8386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27" name="文本框 26"/>
          <p:cNvSpPr txBox="1"/>
          <p:nvPr/>
        </p:nvSpPr>
        <p:spPr>
          <a:xfrm>
            <a:off x="1048046" y="482886"/>
            <a:ext cx="1231106" cy="369204"/>
          </a:xfrm>
          <a:prstGeom prst="rect">
            <a:avLst/>
          </a:prstGeom>
          <a:noFill/>
        </p:spPr>
        <p:txBody>
          <a:bodyPr wrap="none" lIns="0" tIns="0" rIns="0" bIns="0" rtlCol="0">
            <a:spAutoFit/>
          </a:bodyPr>
          <a:lstStyle/>
          <a:p>
            <a:pPr defTabSz="964149"/>
            <a:r>
              <a:rPr lang="zh-CN" altLang="en-US" sz="2399" dirty="0">
                <a:solidFill>
                  <a:schemeClr val="bg1">
                    <a:lumMod val="65000"/>
                  </a:schemeClr>
                </a:solidFill>
                <a:latin typeface="微软雅黑" panose="020B0503020204020204" pitchFamily="34" charset="-122"/>
                <a:ea typeface="微软雅黑" panose="020B0503020204020204" pitchFamily="34" charset="-122"/>
                <a:cs typeface="+mn-ea"/>
                <a:sym typeface="+mn-lt"/>
              </a:rPr>
              <a:t>关于爱情</a:t>
            </a:r>
          </a:p>
        </p:txBody>
      </p:sp>
      <p:sp>
        <p:nvSpPr>
          <p:cNvPr id="28" name="文本框 27"/>
          <p:cNvSpPr txBox="1"/>
          <p:nvPr/>
        </p:nvSpPr>
        <p:spPr>
          <a:xfrm>
            <a:off x="1048046" y="815443"/>
            <a:ext cx="775853" cy="184666"/>
          </a:xfrm>
          <a:prstGeom prst="rect">
            <a:avLst/>
          </a:prstGeom>
          <a:noFill/>
        </p:spPr>
        <p:txBody>
          <a:bodyPr wrap="none" lIns="0" tIns="0" rIns="0" bIns="0" rtlCol="0">
            <a:spAutoFit/>
          </a:bodyPr>
          <a:lstStyle/>
          <a:p>
            <a:pPr defTabSz="964149"/>
            <a:r>
              <a:rPr lang="en-US" altLang="zh-CN"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rPr>
              <a:t>About Love</a:t>
            </a:r>
            <a:endParaRPr lang="zh-CN" altLang="en-US"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endParaRPr>
          </a:p>
        </p:txBody>
      </p:sp>
      <p:pic>
        <p:nvPicPr>
          <p:cNvPr id="31" name="图片占位符 30">
            <a:extLst>
              <a:ext uri="{FF2B5EF4-FFF2-40B4-BE49-F238E27FC236}">
                <a16:creationId xmlns:a16="http://schemas.microsoft.com/office/drawing/2014/main" id="{05172F31-A282-4BB4-8A1C-AF7E7B38DBE2}"/>
              </a:ext>
            </a:extLst>
          </p:cNvPr>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17202" r="17202"/>
          <a:stretch>
            <a:fillRect/>
          </a:stretch>
        </p:blipFill>
        <p:spPr>
          <a:xfrm>
            <a:off x="1244799" y="1840964"/>
            <a:ext cx="2996262" cy="2129614"/>
          </a:xfrm>
        </p:spPr>
      </p:pic>
      <p:pic>
        <p:nvPicPr>
          <p:cNvPr id="56" name="图片占位符 55">
            <a:extLst>
              <a:ext uri="{FF2B5EF4-FFF2-40B4-BE49-F238E27FC236}">
                <a16:creationId xmlns:a16="http://schemas.microsoft.com/office/drawing/2014/main" id="{1AB308BF-A8C5-49CF-B9C2-B65872DEF868}"/>
              </a:ext>
            </a:extLst>
          </p:cNvPr>
          <p:cNvPicPr>
            <a:picLocks noGrp="1" noChangeAspect="1"/>
          </p:cNvPicPr>
          <p:nvPr>
            <p:ph type="pic" sz="quarter" idx="13"/>
          </p:nvPr>
        </p:nvPicPr>
        <p:blipFill>
          <a:blip r:embed="rId4" cstate="print">
            <a:extLst>
              <a:ext uri="{28A0092B-C50C-407E-A947-70E740481C1C}">
                <a14:useLocalDpi xmlns:a14="http://schemas.microsoft.com/office/drawing/2010/main" val="0"/>
              </a:ext>
            </a:extLst>
          </a:blip>
          <a:srcRect l="14851" r="14851"/>
          <a:stretch>
            <a:fillRect/>
          </a:stretch>
        </p:blipFill>
        <p:spPr>
          <a:xfrm>
            <a:off x="4809195" y="1842082"/>
            <a:ext cx="2996262" cy="2129614"/>
          </a:xfrm>
        </p:spPr>
      </p:pic>
      <p:pic>
        <p:nvPicPr>
          <p:cNvPr id="60" name="图片占位符 59">
            <a:extLst>
              <a:ext uri="{FF2B5EF4-FFF2-40B4-BE49-F238E27FC236}">
                <a16:creationId xmlns:a16="http://schemas.microsoft.com/office/drawing/2014/main" id="{AB681EBA-283D-4AC6-A4B8-FDF72C732A07}"/>
              </a:ext>
            </a:extLst>
          </p:cNvPr>
          <p:cNvPicPr>
            <a:picLocks noGrp="1" noChangeAspect="1"/>
          </p:cNvPicPr>
          <p:nvPr>
            <p:ph type="pic" sz="quarter" idx="14"/>
          </p:nvPr>
        </p:nvPicPr>
        <p:blipFill>
          <a:blip r:embed="rId5" cstate="print">
            <a:extLst>
              <a:ext uri="{28A0092B-C50C-407E-A947-70E740481C1C}">
                <a14:useLocalDpi xmlns:a14="http://schemas.microsoft.com/office/drawing/2010/main" val="0"/>
              </a:ext>
            </a:extLst>
          </a:blip>
          <a:srcRect l="13565" r="13565"/>
          <a:stretch>
            <a:fillRect/>
          </a:stretch>
        </p:blipFill>
        <p:spPr>
          <a:xfrm>
            <a:off x="8373591" y="1840964"/>
            <a:ext cx="2996262" cy="2129614"/>
          </a:xfrm>
        </p:spPr>
      </p:pic>
      <p:sp>
        <p:nvSpPr>
          <p:cNvPr id="62" name="文本框 61">
            <a:extLst>
              <a:ext uri="{FF2B5EF4-FFF2-40B4-BE49-F238E27FC236}">
                <a16:creationId xmlns:a16="http://schemas.microsoft.com/office/drawing/2014/main" id="{4D5D7992-162B-4F31-AE4E-428356CBF13E}"/>
              </a:ext>
            </a:extLst>
          </p:cNvPr>
          <p:cNvSpPr txBox="1"/>
          <p:nvPr/>
        </p:nvSpPr>
        <p:spPr>
          <a:xfrm>
            <a:off x="1950884" y="1439113"/>
            <a:ext cx="1584091" cy="369332"/>
          </a:xfrm>
          <a:prstGeom prst="rect">
            <a:avLst/>
          </a:prstGeom>
          <a:noFill/>
        </p:spPr>
        <p:txBody>
          <a:bodyPr wrap="square">
            <a:spAutoFit/>
          </a:bodyPr>
          <a:lstStyle/>
          <a:p>
            <a:r>
              <a:rPr lang="en-US" altLang="zh-CN" b="0" i="1" dirty="0">
                <a:solidFill>
                  <a:srgbClr val="121212"/>
                </a:solidFill>
                <a:effectLst/>
                <a:latin typeface="Times New Roman" panose="02020603050405020304" pitchFamily="18" charset="0"/>
                <a:cs typeface="Times New Roman" panose="02020603050405020304" pitchFamily="18" charset="0"/>
              </a:rPr>
              <a:t>Before Sunrise</a:t>
            </a:r>
            <a:endParaRPr lang="zh-CN" altLang="en-US" dirty="0"/>
          </a:p>
        </p:txBody>
      </p:sp>
      <p:sp>
        <p:nvSpPr>
          <p:cNvPr id="64" name="文本框 63">
            <a:extLst>
              <a:ext uri="{FF2B5EF4-FFF2-40B4-BE49-F238E27FC236}">
                <a16:creationId xmlns:a16="http://schemas.microsoft.com/office/drawing/2014/main" id="{3F230F90-B701-4A58-9922-408FD8DED3C4}"/>
              </a:ext>
            </a:extLst>
          </p:cNvPr>
          <p:cNvSpPr txBox="1"/>
          <p:nvPr/>
        </p:nvSpPr>
        <p:spPr>
          <a:xfrm>
            <a:off x="5563932" y="1439113"/>
            <a:ext cx="1486787" cy="369332"/>
          </a:xfrm>
          <a:prstGeom prst="rect">
            <a:avLst/>
          </a:prstGeom>
          <a:noFill/>
        </p:spPr>
        <p:txBody>
          <a:bodyPr wrap="square">
            <a:spAutoFit/>
          </a:bodyPr>
          <a:lstStyle/>
          <a:p>
            <a:r>
              <a:rPr lang="en-US" altLang="zh-CN" b="0" i="1" dirty="0">
                <a:solidFill>
                  <a:srgbClr val="121212"/>
                </a:solidFill>
                <a:effectLst/>
                <a:latin typeface="Times New Roman" panose="02020603050405020304" pitchFamily="18" charset="0"/>
                <a:cs typeface="Times New Roman" panose="02020603050405020304" pitchFamily="18" charset="0"/>
              </a:rPr>
              <a:t>Before Sunset </a:t>
            </a:r>
            <a:endParaRPr lang="zh-CN" altLang="en-US" dirty="0"/>
          </a:p>
        </p:txBody>
      </p:sp>
      <p:sp>
        <p:nvSpPr>
          <p:cNvPr id="66" name="文本框 65">
            <a:extLst>
              <a:ext uri="{FF2B5EF4-FFF2-40B4-BE49-F238E27FC236}">
                <a16:creationId xmlns:a16="http://schemas.microsoft.com/office/drawing/2014/main" id="{5C68AD75-B033-44F3-855E-6978D094C05B}"/>
              </a:ext>
            </a:extLst>
          </p:cNvPr>
          <p:cNvSpPr txBox="1"/>
          <p:nvPr/>
        </p:nvSpPr>
        <p:spPr>
          <a:xfrm>
            <a:off x="8999572" y="1439113"/>
            <a:ext cx="1744300" cy="369332"/>
          </a:xfrm>
          <a:prstGeom prst="rect">
            <a:avLst/>
          </a:prstGeom>
          <a:noFill/>
        </p:spPr>
        <p:txBody>
          <a:bodyPr wrap="square">
            <a:spAutoFit/>
          </a:bodyPr>
          <a:lstStyle/>
          <a:p>
            <a:r>
              <a:rPr lang="en-US" altLang="zh-CN" b="0" i="1" dirty="0">
                <a:solidFill>
                  <a:srgbClr val="121212"/>
                </a:solidFill>
                <a:effectLst/>
                <a:latin typeface="Times New Roman" panose="02020603050405020304" pitchFamily="18" charset="0"/>
                <a:cs typeface="Times New Roman" panose="02020603050405020304" pitchFamily="18" charset="0"/>
              </a:rPr>
              <a:t>Before Midnight</a:t>
            </a:r>
            <a:r>
              <a:rPr lang="en-US" altLang="zh-CN" b="0" i="0" dirty="0">
                <a:solidFill>
                  <a:srgbClr val="121212"/>
                </a:solidFill>
                <a:effectLst/>
                <a:latin typeface="Times New Roman" panose="02020603050405020304" pitchFamily="18" charset="0"/>
                <a:cs typeface="Times New Roman" panose="02020603050405020304" pitchFamily="18" charset="0"/>
              </a:rPr>
              <a:t> </a:t>
            </a:r>
            <a:endParaRPr lang="zh-CN" altLang="en-US" dirty="0"/>
          </a:p>
        </p:txBody>
      </p:sp>
      <p:sp>
        <p:nvSpPr>
          <p:cNvPr id="67" name="Oval 14">
            <a:extLst>
              <a:ext uri="{FF2B5EF4-FFF2-40B4-BE49-F238E27FC236}">
                <a16:creationId xmlns:a16="http://schemas.microsoft.com/office/drawing/2014/main" id="{74DD6D76-55DE-48D4-A128-C46AD23DCE6A}"/>
              </a:ext>
            </a:extLst>
          </p:cNvPr>
          <p:cNvSpPr/>
          <p:nvPr/>
        </p:nvSpPr>
        <p:spPr>
          <a:xfrm>
            <a:off x="1259406" y="5288222"/>
            <a:ext cx="1128984" cy="11289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Arial" panose="020B0604020202020204" pitchFamily="34" charset="0"/>
                <a:ea typeface="微软雅黑" panose="020B0503020204020204" pitchFamily="34" charset="-122"/>
                <a:sym typeface="Arial" panose="020B0604020202020204" pitchFamily="34" charset="0"/>
              </a:rPr>
              <a:t>对话</a:t>
            </a:r>
            <a:endParaRPr 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68" name="Oval 14">
            <a:extLst>
              <a:ext uri="{FF2B5EF4-FFF2-40B4-BE49-F238E27FC236}">
                <a16:creationId xmlns:a16="http://schemas.microsoft.com/office/drawing/2014/main" id="{FD04759E-9CE5-40EE-8F49-2E8F300D2FEC}"/>
              </a:ext>
            </a:extLst>
          </p:cNvPr>
          <p:cNvSpPr/>
          <p:nvPr/>
        </p:nvSpPr>
        <p:spPr>
          <a:xfrm>
            <a:off x="2828975" y="5288221"/>
            <a:ext cx="1128984" cy="11289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Arial" panose="020B0604020202020204" pitchFamily="34" charset="0"/>
                <a:ea typeface="微软雅黑" panose="020B0503020204020204" pitchFamily="34" charset="-122"/>
                <a:sym typeface="Arial" panose="020B0604020202020204" pitchFamily="34" charset="0"/>
              </a:rPr>
              <a:t>脆弱</a:t>
            </a:r>
            <a:endParaRPr 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69" name="Oval 14">
            <a:extLst>
              <a:ext uri="{FF2B5EF4-FFF2-40B4-BE49-F238E27FC236}">
                <a16:creationId xmlns:a16="http://schemas.microsoft.com/office/drawing/2014/main" id="{6888479F-F00D-41FD-BA93-8618B47EF50B}"/>
              </a:ext>
            </a:extLst>
          </p:cNvPr>
          <p:cNvSpPr/>
          <p:nvPr/>
        </p:nvSpPr>
        <p:spPr>
          <a:xfrm>
            <a:off x="4988467" y="5310435"/>
            <a:ext cx="1128984" cy="11289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Arial" panose="020B0604020202020204" pitchFamily="34" charset="0"/>
                <a:ea typeface="微软雅黑" panose="020B0503020204020204" pitchFamily="34" charset="-122"/>
                <a:sym typeface="Arial" panose="020B0604020202020204" pitchFamily="34" charset="0"/>
              </a:rPr>
              <a:t>错过</a:t>
            </a:r>
            <a:endParaRPr 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70" name="Oval 14">
            <a:extLst>
              <a:ext uri="{FF2B5EF4-FFF2-40B4-BE49-F238E27FC236}">
                <a16:creationId xmlns:a16="http://schemas.microsoft.com/office/drawing/2014/main" id="{C5274483-250E-4A3B-A467-CE01FB2611FC}"/>
              </a:ext>
            </a:extLst>
          </p:cNvPr>
          <p:cNvSpPr/>
          <p:nvPr/>
        </p:nvSpPr>
        <p:spPr>
          <a:xfrm>
            <a:off x="6558036" y="5310434"/>
            <a:ext cx="1128984" cy="11289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Arial" panose="020B0604020202020204" pitchFamily="34" charset="0"/>
                <a:ea typeface="微软雅黑" panose="020B0503020204020204" pitchFamily="34" charset="-122"/>
                <a:sym typeface="Arial" panose="020B0604020202020204" pitchFamily="34" charset="0"/>
              </a:rPr>
              <a:t>遗失</a:t>
            </a:r>
            <a:endParaRPr 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71" name="Oval 14">
            <a:extLst>
              <a:ext uri="{FF2B5EF4-FFF2-40B4-BE49-F238E27FC236}">
                <a16:creationId xmlns:a16="http://schemas.microsoft.com/office/drawing/2014/main" id="{0F55A69D-EB5A-4539-A893-02AA0B83F765}"/>
              </a:ext>
            </a:extLst>
          </p:cNvPr>
          <p:cNvSpPr/>
          <p:nvPr/>
        </p:nvSpPr>
        <p:spPr>
          <a:xfrm>
            <a:off x="8373591" y="4912469"/>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家庭</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2" name="Oval 14">
            <a:extLst>
              <a:ext uri="{FF2B5EF4-FFF2-40B4-BE49-F238E27FC236}">
                <a16:creationId xmlns:a16="http://schemas.microsoft.com/office/drawing/2014/main" id="{F3A2FEE1-A4E8-4FCB-9248-66C70D21FE79}"/>
              </a:ext>
            </a:extLst>
          </p:cNvPr>
          <p:cNvSpPr/>
          <p:nvPr/>
        </p:nvSpPr>
        <p:spPr>
          <a:xfrm>
            <a:off x="9236635" y="4912471"/>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物质</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3" name="Oval 14">
            <a:extLst>
              <a:ext uri="{FF2B5EF4-FFF2-40B4-BE49-F238E27FC236}">
                <a16:creationId xmlns:a16="http://schemas.microsoft.com/office/drawing/2014/main" id="{20F9FAC7-7DD4-422B-89F8-0DDD82E14F67}"/>
              </a:ext>
            </a:extLst>
          </p:cNvPr>
          <p:cNvSpPr/>
          <p:nvPr/>
        </p:nvSpPr>
        <p:spPr>
          <a:xfrm>
            <a:off x="10095210" y="4912470"/>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争吵</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4" name="Oval 14">
            <a:extLst>
              <a:ext uri="{FF2B5EF4-FFF2-40B4-BE49-F238E27FC236}">
                <a16:creationId xmlns:a16="http://schemas.microsoft.com/office/drawing/2014/main" id="{E1B01564-8E31-4091-9DC4-18BECF190538}"/>
              </a:ext>
            </a:extLst>
          </p:cNvPr>
          <p:cNvSpPr/>
          <p:nvPr/>
        </p:nvSpPr>
        <p:spPr>
          <a:xfrm>
            <a:off x="10953785" y="4912469"/>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抱怨</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5" name="Oval 14">
            <a:extLst>
              <a:ext uri="{FF2B5EF4-FFF2-40B4-BE49-F238E27FC236}">
                <a16:creationId xmlns:a16="http://schemas.microsoft.com/office/drawing/2014/main" id="{EC786D85-89C1-45CC-9451-E522229A35C9}"/>
              </a:ext>
            </a:extLst>
          </p:cNvPr>
          <p:cNvSpPr/>
          <p:nvPr/>
        </p:nvSpPr>
        <p:spPr>
          <a:xfrm>
            <a:off x="8373591" y="5816793"/>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包容</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6" name="Oval 14">
            <a:extLst>
              <a:ext uri="{FF2B5EF4-FFF2-40B4-BE49-F238E27FC236}">
                <a16:creationId xmlns:a16="http://schemas.microsoft.com/office/drawing/2014/main" id="{E2F8EE8B-6EFE-40CF-8410-78AF7676E7E4}"/>
              </a:ext>
            </a:extLst>
          </p:cNvPr>
          <p:cNvSpPr/>
          <p:nvPr/>
        </p:nvSpPr>
        <p:spPr>
          <a:xfrm>
            <a:off x="9236635" y="5816795"/>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理解</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7" name="Oval 14">
            <a:extLst>
              <a:ext uri="{FF2B5EF4-FFF2-40B4-BE49-F238E27FC236}">
                <a16:creationId xmlns:a16="http://schemas.microsoft.com/office/drawing/2014/main" id="{192051FC-C258-4409-B795-C71B34A05B8B}"/>
              </a:ext>
            </a:extLst>
          </p:cNvPr>
          <p:cNvSpPr/>
          <p:nvPr/>
        </p:nvSpPr>
        <p:spPr>
          <a:xfrm>
            <a:off x="10095210" y="5816794"/>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扶持</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78" name="Oval 14">
            <a:extLst>
              <a:ext uri="{FF2B5EF4-FFF2-40B4-BE49-F238E27FC236}">
                <a16:creationId xmlns:a16="http://schemas.microsoft.com/office/drawing/2014/main" id="{19EA45E4-08BB-4CF1-8171-6D3730C97044}"/>
              </a:ext>
            </a:extLst>
          </p:cNvPr>
          <p:cNvSpPr/>
          <p:nvPr/>
        </p:nvSpPr>
        <p:spPr>
          <a:xfrm>
            <a:off x="10953785" y="5816793"/>
            <a:ext cx="710994" cy="7109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a:latin typeface="Arial" panose="020B0604020202020204" pitchFamily="34" charset="0"/>
                <a:ea typeface="微软雅黑" panose="020B0503020204020204" pitchFamily="34" charset="-122"/>
                <a:sym typeface="Arial" panose="020B0604020202020204" pitchFamily="34" charset="0"/>
              </a:rPr>
              <a:t>平等</a:t>
            </a:r>
            <a:endParaRPr lang="en-US" sz="1200" dirty="0">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74830692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p:tgtEl>
                                          <p:spTgt spid="6">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6">
                                            <p:txEl>
                                              <p:pRg st="0" end="0"/>
                                            </p:txEl>
                                          </p:spTgt>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38">
                                            <p:txEl>
                                              <p:pRg st="0" end="0"/>
                                            </p:txEl>
                                          </p:spTgt>
                                        </p:tgtEl>
                                        <p:attrNameLst>
                                          <p:attrName>style.visibility</p:attrName>
                                        </p:attrNameLst>
                                      </p:cBhvr>
                                      <p:to>
                                        <p:strVal val="visible"/>
                                      </p:to>
                                    </p:set>
                                    <p:anim calcmode="lin" valueType="num">
                                      <p:cBhvr additive="base">
                                        <p:cTn id="12" dur="500"/>
                                        <p:tgtEl>
                                          <p:spTgt spid="38">
                                            <p:txEl>
                                              <p:pRg st="0" end="0"/>
                                            </p:txEl>
                                          </p:spTgt>
                                        </p:tgtEl>
                                        <p:attrNameLst>
                                          <p:attrName>ppt_y</p:attrName>
                                        </p:attrNameLst>
                                      </p:cBhvr>
                                      <p:tavLst>
                                        <p:tav tm="0">
                                          <p:val>
                                            <p:strVal val="#ppt_y+#ppt_h*1.125000"/>
                                          </p:val>
                                        </p:tav>
                                        <p:tav tm="100000">
                                          <p:val>
                                            <p:strVal val="#ppt_y"/>
                                          </p:val>
                                        </p:tav>
                                      </p:tavLst>
                                    </p:anim>
                                    <p:animEffect transition="in" filter="wipe(up)">
                                      <p:cBhvr>
                                        <p:cTn id="13" dur="500"/>
                                        <p:tgtEl>
                                          <p:spTgt spid="38">
                                            <p:txEl>
                                              <p:pRg st="0" end="0"/>
                                            </p:txEl>
                                          </p:spTgt>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44">
                                            <p:txEl>
                                              <p:pRg st="0" end="0"/>
                                            </p:txEl>
                                          </p:spTgt>
                                        </p:tgtEl>
                                        <p:attrNameLst>
                                          <p:attrName>style.visibility</p:attrName>
                                        </p:attrNameLst>
                                      </p:cBhvr>
                                      <p:to>
                                        <p:strVal val="visible"/>
                                      </p:to>
                                    </p:set>
                                    <p:anim calcmode="lin" valueType="num">
                                      <p:cBhvr additive="base">
                                        <p:cTn id="17" dur="500"/>
                                        <p:tgtEl>
                                          <p:spTgt spid="44">
                                            <p:txEl>
                                              <p:pRg st="0" end="0"/>
                                            </p:txEl>
                                          </p:spTgt>
                                        </p:tgtEl>
                                        <p:attrNameLst>
                                          <p:attrName>ppt_y</p:attrName>
                                        </p:attrNameLst>
                                      </p:cBhvr>
                                      <p:tavLst>
                                        <p:tav tm="0">
                                          <p:val>
                                            <p:strVal val="#ppt_y+#ppt_h*1.125000"/>
                                          </p:val>
                                        </p:tav>
                                        <p:tav tm="100000">
                                          <p:val>
                                            <p:strVal val="#ppt_y"/>
                                          </p:val>
                                        </p:tav>
                                      </p:tavLst>
                                    </p:anim>
                                    <p:animEffect transition="in" filter="wipe(up)">
                                      <p:cBhvr>
                                        <p:cTn id="18" dur="500"/>
                                        <p:tgtEl>
                                          <p:spTgt spid="44">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67"/>
                                        </p:tgtEl>
                                        <p:attrNameLst>
                                          <p:attrName>style.visibility</p:attrName>
                                        </p:attrNameLst>
                                      </p:cBhvr>
                                      <p:to>
                                        <p:strVal val="visible"/>
                                      </p:to>
                                    </p:set>
                                    <p:animEffect transition="in" filter="randombar(horizontal)">
                                      <p:cBhvr>
                                        <p:cTn id="23" dur="500"/>
                                        <p:tgtEl>
                                          <p:spTgt spid="67"/>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68"/>
                                        </p:tgtEl>
                                        <p:attrNameLst>
                                          <p:attrName>style.visibility</p:attrName>
                                        </p:attrNameLst>
                                      </p:cBhvr>
                                      <p:to>
                                        <p:strVal val="visible"/>
                                      </p:to>
                                    </p:set>
                                    <p:animEffect transition="in" filter="randombar(horizontal)">
                                      <p:cBhvr>
                                        <p:cTn id="26" dur="500"/>
                                        <p:tgtEl>
                                          <p:spTgt spid="68"/>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randombar(horizontal)">
                                      <p:cBhvr>
                                        <p:cTn id="31" dur="500"/>
                                        <p:tgtEl>
                                          <p:spTgt spid="69"/>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70"/>
                                        </p:tgtEl>
                                        <p:attrNameLst>
                                          <p:attrName>style.visibility</p:attrName>
                                        </p:attrNameLst>
                                      </p:cBhvr>
                                      <p:to>
                                        <p:strVal val="visible"/>
                                      </p:to>
                                    </p:set>
                                    <p:animEffect transition="in" filter="randombar(horizontal)">
                                      <p:cBhvr>
                                        <p:cTn id="34" dur="500"/>
                                        <p:tgtEl>
                                          <p:spTgt spid="70"/>
                                        </p:tgtEl>
                                      </p:cBhvr>
                                    </p:animEffect>
                                  </p:childTnLst>
                                </p:cTn>
                              </p:par>
                            </p:childTnLst>
                          </p:cTn>
                        </p:par>
                      </p:childTnLst>
                    </p:cTn>
                  </p:par>
                  <p:par>
                    <p:cTn id="35" fill="hold">
                      <p:stCondLst>
                        <p:cond delay="indefinite"/>
                      </p:stCondLst>
                      <p:childTnLst>
                        <p:par>
                          <p:cTn id="36" fill="hold">
                            <p:stCondLst>
                              <p:cond delay="0"/>
                            </p:stCondLst>
                            <p:childTnLst>
                              <p:par>
                                <p:cTn id="37" presetID="14" presetClass="entr" presetSubtype="10" fill="hold" grpId="0" nodeType="click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randombar(horizontal)">
                                      <p:cBhvr>
                                        <p:cTn id="39" dur="500"/>
                                        <p:tgtEl>
                                          <p:spTgt spid="71"/>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72"/>
                                        </p:tgtEl>
                                        <p:attrNameLst>
                                          <p:attrName>style.visibility</p:attrName>
                                        </p:attrNameLst>
                                      </p:cBhvr>
                                      <p:to>
                                        <p:strVal val="visible"/>
                                      </p:to>
                                    </p:set>
                                    <p:animEffect transition="in" filter="randombar(horizontal)">
                                      <p:cBhvr>
                                        <p:cTn id="42" dur="500"/>
                                        <p:tgtEl>
                                          <p:spTgt spid="72"/>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randombar(horizontal)">
                                      <p:cBhvr>
                                        <p:cTn id="45" dur="500"/>
                                        <p:tgtEl>
                                          <p:spTgt spid="73"/>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74"/>
                                        </p:tgtEl>
                                        <p:attrNameLst>
                                          <p:attrName>style.visibility</p:attrName>
                                        </p:attrNameLst>
                                      </p:cBhvr>
                                      <p:to>
                                        <p:strVal val="visible"/>
                                      </p:to>
                                    </p:set>
                                    <p:animEffect transition="in" filter="randombar(horizontal)">
                                      <p:cBhvr>
                                        <p:cTn id="48" dur="500"/>
                                        <p:tgtEl>
                                          <p:spTgt spid="74"/>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75"/>
                                        </p:tgtEl>
                                        <p:attrNameLst>
                                          <p:attrName>style.visibility</p:attrName>
                                        </p:attrNameLst>
                                      </p:cBhvr>
                                      <p:to>
                                        <p:strVal val="visible"/>
                                      </p:to>
                                    </p:set>
                                    <p:animEffect transition="in" filter="randombar(horizontal)">
                                      <p:cBhvr>
                                        <p:cTn id="51" dur="500"/>
                                        <p:tgtEl>
                                          <p:spTgt spid="75"/>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76"/>
                                        </p:tgtEl>
                                        <p:attrNameLst>
                                          <p:attrName>style.visibility</p:attrName>
                                        </p:attrNameLst>
                                      </p:cBhvr>
                                      <p:to>
                                        <p:strVal val="visible"/>
                                      </p:to>
                                    </p:set>
                                    <p:animEffect transition="in" filter="randombar(horizontal)">
                                      <p:cBhvr>
                                        <p:cTn id="54" dur="500"/>
                                        <p:tgtEl>
                                          <p:spTgt spid="76"/>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77"/>
                                        </p:tgtEl>
                                        <p:attrNameLst>
                                          <p:attrName>style.visibility</p:attrName>
                                        </p:attrNameLst>
                                      </p:cBhvr>
                                      <p:to>
                                        <p:strVal val="visible"/>
                                      </p:to>
                                    </p:set>
                                    <p:animEffect transition="in" filter="randombar(horizontal)">
                                      <p:cBhvr>
                                        <p:cTn id="57" dur="500"/>
                                        <p:tgtEl>
                                          <p:spTgt spid="77"/>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78"/>
                                        </p:tgtEl>
                                        <p:attrNameLst>
                                          <p:attrName>style.visibility</p:attrName>
                                        </p:attrNameLst>
                                      </p:cBhvr>
                                      <p:to>
                                        <p:strVal val="visible"/>
                                      </p:to>
                                    </p:set>
                                    <p:animEffect transition="in" filter="randombar(horizontal)">
                                      <p:cBhvr>
                                        <p:cTn id="6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8" grpId="0" build="p"/>
      <p:bldP spid="44" grpId="0" build="p"/>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p:cNvSpPr/>
          <p:nvPr/>
        </p:nvSpPr>
        <p:spPr>
          <a:xfrm>
            <a:off x="6322225" y="2473388"/>
            <a:ext cx="214301" cy="128580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50" name="Rectangle 49"/>
          <p:cNvSpPr/>
          <p:nvPr/>
        </p:nvSpPr>
        <p:spPr>
          <a:xfrm>
            <a:off x="6322225" y="5259298"/>
            <a:ext cx="214301" cy="128580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矩形 37"/>
          <p:cNvSpPr/>
          <p:nvPr/>
        </p:nvSpPr>
        <p:spPr>
          <a:xfrm>
            <a:off x="311169" y="448147"/>
            <a:ext cx="573895" cy="55308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39" name="矩形 38"/>
          <p:cNvSpPr/>
          <p:nvPr/>
        </p:nvSpPr>
        <p:spPr>
          <a:xfrm>
            <a:off x="165023" y="198"/>
            <a:ext cx="538090" cy="8386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微软雅黑" panose="020B0503020204020204" pitchFamily="34" charset="-122"/>
            </a:endParaRPr>
          </a:p>
        </p:txBody>
      </p:sp>
      <p:sp>
        <p:nvSpPr>
          <p:cNvPr id="40" name="文本框 39"/>
          <p:cNvSpPr txBox="1"/>
          <p:nvPr/>
        </p:nvSpPr>
        <p:spPr>
          <a:xfrm>
            <a:off x="1048046" y="482886"/>
            <a:ext cx="615553" cy="369204"/>
          </a:xfrm>
          <a:prstGeom prst="rect">
            <a:avLst/>
          </a:prstGeom>
          <a:noFill/>
        </p:spPr>
        <p:txBody>
          <a:bodyPr wrap="none" lIns="0" tIns="0" rIns="0" bIns="0" rtlCol="0">
            <a:spAutoFit/>
          </a:bodyPr>
          <a:lstStyle/>
          <a:p>
            <a:pPr defTabSz="964149"/>
            <a:r>
              <a:rPr lang="zh-CN" altLang="en-US" sz="2399" dirty="0">
                <a:solidFill>
                  <a:schemeClr val="bg1">
                    <a:lumMod val="65000"/>
                  </a:schemeClr>
                </a:solidFill>
                <a:latin typeface="微软雅黑" panose="020B0503020204020204" pitchFamily="34" charset="-122"/>
                <a:ea typeface="微软雅黑" panose="020B0503020204020204" pitchFamily="34" charset="-122"/>
                <a:cs typeface="+mn-ea"/>
                <a:sym typeface="+mn-lt"/>
              </a:rPr>
              <a:t>摘要</a:t>
            </a:r>
          </a:p>
        </p:txBody>
      </p:sp>
      <p:sp>
        <p:nvSpPr>
          <p:cNvPr id="47" name="文本框 46"/>
          <p:cNvSpPr txBox="1"/>
          <p:nvPr/>
        </p:nvSpPr>
        <p:spPr>
          <a:xfrm>
            <a:off x="1048046" y="815443"/>
            <a:ext cx="564257" cy="184666"/>
          </a:xfrm>
          <a:prstGeom prst="rect">
            <a:avLst/>
          </a:prstGeom>
          <a:noFill/>
        </p:spPr>
        <p:txBody>
          <a:bodyPr wrap="none" lIns="0" tIns="0" rIns="0" bIns="0" rtlCol="0">
            <a:spAutoFit/>
          </a:bodyPr>
          <a:lstStyle/>
          <a:p>
            <a:pPr defTabSz="964149"/>
            <a:r>
              <a:rPr lang="en-US" altLang="zh-CN"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rPr>
              <a:t>Abstract</a:t>
            </a:r>
            <a:endParaRPr lang="zh-CN" altLang="en-US" sz="1200" dirty="0">
              <a:solidFill>
                <a:schemeClr val="bg1">
                  <a:lumMod val="65000"/>
                </a:schemeClr>
              </a:solidFill>
              <a:latin typeface="Arial" panose="020B0604020202020204" pitchFamily="34" charset="0"/>
              <a:ea typeface="微软雅黑" panose="020B0503020204020204" pitchFamily="34" charset="-122"/>
              <a:cs typeface="Arial" panose="020B0604020202020204" pitchFamily="34" charset="0"/>
              <a:sym typeface="+mn-lt"/>
            </a:endParaRPr>
          </a:p>
        </p:txBody>
      </p:sp>
      <p:sp>
        <p:nvSpPr>
          <p:cNvPr id="2" name="文本框 1">
            <a:extLst>
              <a:ext uri="{FF2B5EF4-FFF2-40B4-BE49-F238E27FC236}">
                <a16:creationId xmlns:a16="http://schemas.microsoft.com/office/drawing/2014/main" id="{08561269-1734-4B01-9FF9-9BD1050B2B5D}"/>
              </a:ext>
            </a:extLst>
          </p:cNvPr>
          <p:cNvSpPr txBox="1"/>
          <p:nvPr/>
        </p:nvSpPr>
        <p:spPr>
          <a:xfrm>
            <a:off x="1236966" y="1312069"/>
            <a:ext cx="4608207" cy="5030864"/>
          </a:xfrm>
          <a:prstGeom prst="rect">
            <a:avLst/>
          </a:prstGeom>
          <a:noFill/>
        </p:spPr>
        <p:txBody>
          <a:bodyPr wrap="square" rtlCol="0">
            <a:spAutoFit/>
          </a:bodyPr>
          <a:lstStyle/>
          <a:p>
            <a:pPr indent="457200">
              <a:lnSpc>
                <a:spcPct val="150000"/>
              </a:lnSpc>
            </a:pPr>
            <a:r>
              <a:rPr lang="zh-CN" altLang="en-US" dirty="0"/>
              <a:t>                             </a:t>
            </a:r>
            <a:r>
              <a:rPr lang="zh-CN" altLang="en-US" b="1" dirty="0"/>
              <a:t>摘要</a:t>
            </a:r>
            <a:endParaRPr lang="en-US" altLang="zh-CN" b="1" dirty="0"/>
          </a:p>
          <a:p>
            <a:pPr indent="457200">
              <a:lnSpc>
                <a:spcPct val="150000"/>
              </a:lnSpc>
            </a:pPr>
            <a:r>
              <a:rPr lang="en-US" altLang="zh-CN" dirty="0"/>
              <a:t>《</a:t>
            </a:r>
            <a:r>
              <a:rPr lang="zh-CN" altLang="en-US" dirty="0"/>
              <a:t>爱在黎明破晓前</a:t>
            </a:r>
            <a:r>
              <a:rPr lang="en-US" altLang="zh-CN" dirty="0"/>
              <a:t>》</a:t>
            </a:r>
            <a:r>
              <a:rPr lang="zh-CN" altLang="en-US" dirty="0"/>
              <a:t>、</a:t>
            </a:r>
            <a:r>
              <a:rPr lang="en-US" altLang="zh-CN" dirty="0"/>
              <a:t>《</a:t>
            </a:r>
            <a:r>
              <a:rPr lang="zh-CN" altLang="en-US" dirty="0"/>
              <a:t>爱在日落黄昏时</a:t>
            </a:r>
            <a:r>
              <a:rPr lang="en-US" altLang="zh-CN" dirty="0"/>
              <a:t>》</a:t>
            </a:r>
            <a:r>
              <a:rPr lang="zh-CN" altLang="en-US" dirty="0"/>
              <a:t>和</a:t>
            </a:r>
            <a:r>
              <a:rPr lang="en-US" altLang="zh-CN" dirty="0"/>
              <a:t>《</a:t>
            </a:r>
            <a:r>
              <a:rPr lang="zh-CN" altLang="en-US" dirty="0"/>
              <a:t>爱在午夜降临前</a:t>
            </a:r>
            <a:r>
              <a:rPr lang="en-US" altLang="zh-CN" dirty="0"/>
              <a:t>》</a:t>
            </a:r>
            <a:r>
              <a:rPr lang="zh-CN" altLang="en-US" dirty="0"/>
              <a:t>是最经典的爱情电影系列之一。在</a:t>
            </a:r>
            <a:r>
              <a:rPr lang="en-US" altLang="zh-CN" dirty="0"/>
              <a:t>18</a:t>
            </a:r>
            <a:r>
              <a:rPr lang="zh-CN" altLang="en-US" dirty="0"/>
              <a:t>年的时间流逝中，电影展现了主角不同阶段对于爱情、人生的感悟，爱情从来都不是一件容易的事情，它固然美好，却不是完美的。本文介绍了爱在三部曲的剧情概要，探讨爱情的起源、法则和本质，以及亲密关系的双方如何去面对爱情中的不美好。</a:t>
            </a:r>
            <a:endParaRPr lang="en-US" altLang="zh-CN" dirty="0"/>
          </a:p>
          <a:p>
            <a:pPr indent="457200">
              <a:lnSpc>
                <a:spcPct val="150000"/>
              </a:lnSpc>
            </a:pPr>
            <a:endParaRPr lang="en-US" altLang="zh-CN" dirty="0"/>
          </a:p>
          <a:p>
            <a:pPr>
              <a:lnSpc>
                <a:spcPct val="150000"/>
              </a:lnSpc>
            </a:pPr>
            <a:r>
              <a:rPr lang="zh-CN" altLang="en-US" b="1" dirty="0"/>
              <a:t>关键词</a:t>
            </a:r>
            <a:r>
              <a:rPr lang="zh-CN" altLang="en-US" dirty="0"/>
              <a:t>：爱情； 起源；法则；本质</a:t>
            </a:r>
            <a:endParaRPr lang="en-US" altLang="zh-CN" dirty="0"/>
          </a:p>
        </p:txBody>
      </p:sp>
      <p:sp>
        <p:nvSpPr>
          <p:cNvPr id="48" name="文本框 47">
            <a:extLst>
              <a:ext uri="{FF2B5EF4-FFF2-40B4-BE49-F238E27FC236}">
                <a16:creationId xmlns:a16="http://schemas.microsoft.com/office/drawing/2014/main" id="{2BBE9A9C-BFDB-44AE-B3EB-C34D3014D8C2}"/>
              </a:ext>
            </a:extLst>
          </p:cNvPr>
          <p:cNvSpPr txBox="1"/>
          <p:nvPr/>
        </p:nvSpPr>
        <p:spPr>
          <a:xfrm>
            <a:off x="7005439" y="1240061"/>
            <a:ext cx="5472608" cy="5025735"/>
          </a:xfrm>
          <a:prstGeom prst="rect">
            <a:avLst/>
          </a:prstGeom>
          <a:noFill/>
        </p:spPr>
        <p:txBody>
          <a:bodyPr wrap="square" rtlCol="0">
            <a:spAutoFit/>
          </a:bodyPr>
          <a:lstStyle/>
          <a:p>
            <a:pPr indent="457200">
              <a:lnSpc>
                <a:spcPct val="150000"/>
              </a:lnSpc>
            </a:pPr>
            <a:r>
              <a:rPr lang="en-US" altLang="zh-CN" b="0" i="1" dirty="0">
                <a:solidFill>
                  <a:srgbClr val="121212"/>
                </a:solidFill>
                <a:effectLst/>
                <a:latin typeface="Times New Roman" panose="02020603050405020304" pitchFamily="18" charset="0"/>
                <a:cs typeface="Times New Roman" panose="02020603050405020304" pitchFamily="18" charset="0"/>
              </a:rPr>
              <a:t>                               Abstract</a:t>
            </a:r>
          </a:p>
          <a:p>
            <a:pPr indent="457200">
              <a:lnSpc>
                <a:spcPct val="150000"/>
              </a:lnSpc>
            </a:pPr>
            <a:r>
              <a:rPr lang="en-US" altLang="zh-CN" b="0" i="1" dirty="0">
                <a:solidFill>
                  <a:srgbClr val="121212"/>
                </a:solidFill>
                <a:effectLst/>
                <a:latin typeface="Times New Roman" panose="02020603050405020304" pitchFamily="18" charset="0"/>
                <a:cs typeface="Times New Roman" panose="02020603050405020304" pitchFamily="18" charset="0"/>
              </a:rPr>
              <a:t>Before Sunrise</a:t>
            </a:r>
            <a:r>
              <a:rPr lang="en-US" altLang="zh-CN" dirty="0">
                <a:solidFill>
                  <a:srgbClr val="121212"/>
                </a:solidFill>
                <a:latin typeface="Times New Roman" panose="02020603050405020304" pitchFamily="18" charset="0"/>
                <a:cs typeface="Times New Roman" panose="02020603050405020304" pitchFamily="18" charset="0"/>
              </a:rPr>
              <a:t>,</a:t>
            </a:r>
            <a:r>
              <a:rPr lang="zh-CN" altLang="en-US" dirty="0">
                <a:solidFill>
                  <a:srgbClr val="121212"/>
                </a:solidFill>
                <a:latin typeface="Times New Roman" panose="02020603050405020304" pitchFamily="18" charset="0"/>
                <a:cs typeface="Times New Roman" panose="02020603050405020304" pitchFamily="18" charset="0"/>
              </a:rPr>
              <a:t> </a:t>
            </a:r>
            <a:r>
              <a:rPr lang="en-US" altLang="zh-CN" b="0" i="1" dirty="0">
                <a:solidFill>
                  <a:srgbClr val="121212"/>
                </a:solidFill>
                <a:effectLst/>
                <a:latin typeface="Times New Roman" panose="02020603050405020304" pitchFamily="18" charset="0"/>
                <a:cs typeface="Times New Roman" panose="02020603050405020304" pitchFamily="18" charset="0"/>
              </a:rPr>
              <a:t>Before Sunset </a:t>
            </a:r>
            <a:r>
              <a:rPr lang="en-US" altLang="zh-CN" dirty="0">
                <a:latin typeface="Times New Roman" panose="02020603050405020304" pitchFamily="18" charset="0"/>
                <a:cs typeface="Times New Roman" panose="02020603050405020304" pitchFamily="18" charset="0"/>
              </a:rPr>
              <a:t>and </a:t>
            </a:r>
            <a:r>
              <a:rPr lang="en-US" altLang="zh-CN" b="0" i="1" dirty="0">
                <a:solidFill>
                  <a:srgbClr val="121212"/>
                </a:solidFill>
                <a:effectLst/>
                <a:latin typeface="Times New Roman" panose="02020603050405020304" pitchFamily="18" charset="0"/>
                <a:cs typeface="Times New Roman" panose="02020603050405020304" pitchFamily="18" charset="0"/>
              </a:rPr>
              <a:t>Before Midnight</a:t>
            </a:r>
            <a:r>
              <a:rPr lang="en-US" altLang="zh-CN" b="0" i="0" dirty="0">
                <a:solidFill>
                  <a:srgbClr val="121212"/>
                </a:solidFill>
                <a:effectLst/>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are among the most classic love movie series.</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In the lapse of 18 years,</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the film shows the protagonist's feelings about love and life at different stages. Love is never an easy thing. Although it is beautiful, it is not perfect. This paper introduces the plot outline of  the trilogy, discusses the origin, law, and essence of love, and how the two parties in an intimate relationship face the unpleasantness of love.</a:t>
            </a:r>
          </a:p>
          <a:p>
            <a:pPr indent="457200">
              <a:lnSpc>
                <a:spcPct val="150000"/>
              </a:lnSpc>
            </a:pPr>
            <a:endParaRPr lang="en-US" altLang="zh-CN" dirty="0">
              <a:latin typeface="Times New Roman" panose="02020603050405020304" pitchFamily="18" charset="0"/>
              <a:cs typeface="Times New Roman" panose="02020603050405020304" pitchFamily="18" charset="0"/>
            </a:endParaRPr>
          </a:p>
          <a:p>
            <a:pPr>
              <a:lnSpc>
                <a:spcPct val="150000"/>
              </a:lnSpc>
            </a:pPr>
            <a:r>
              <a:rPr lang="en-US" altLang="zh-CN" b="1" dirty="0">
                <a:latin typeface="Times New Roman" panose="02020603050405020304" pitchFamily="18" charset="0"/>
                <a:cs typeface="Times New Roman" panose="02020603050405020304" pitchFamily="18" charset="0"/>
              </a:rPr>
              <a:t>Key words</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Love</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Origin</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Law</a:t>
            </a:r>
            <a:r>
              <a:rPr lang="zh-CN" altLang="en-US" dirty="0">
                <a:latin typeface="Times New Roman" panose="02020603050405020304" pitchFamily="18" charset="0"/>
                <a:cs typeface="Times New Roman" panose="02020603050405020304" pitchFamily="18" charset="0"/>
              </a:rPr>
              <a:t>；</a:t>
            </a:r>
            <a:r>
              <a:rPr lang="en-US" altLang="zh-CN">
                <a:latin typeface="Times New Roman" panose="02020603050405020304" pitchFamily="18" charset="0"/>
                <a:cs typeface="Times New Roman" panose="02020603050405020304" pitchFamily="18" charset="0"/>
              </a:rPr>
              <a:t>Essence</a:t>
            </a:r>
            <a:endParaRPr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5349166"/>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up)">
                                      <p:cBhvr>
                                        <p:cTn id="7" dur="500"/>
                                        <p:tgtEl>
                                          <p:spTgt spid="4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50"/>
                                        </p:tgtEl>
                                        <p:attrNameLst>
                                          <p:attrName>style.visibility</p:attrName>
                                        </p:attrNameLst>
                                      </p:cBhvr>
                                      <p:to>
                                        <p:strVal val="visible"/>
                                      </p:to>
                                    </p:set>
                                    <p:animEffect transition="in" filter="wipe(down)">
                                      <p:cBhvr>
                                        <p:cTn id="1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电影制作影视剧组导演媒体PPT模板"/>
</p:tagLst>
</file>

<file path=ppt/theme/theme1.xml><?xml version="1.0" encoding="utf-8"?>
<a:theme xmlns:a="http://schemas.openxmlformats.org/drawingml/2006/main" name="自定义设计方案">
  <a:themeElements>
    <a:clrScheme name="0电影">
      <a:dk1>
        <a:sysClr val="windowText" lastClr="000000"/>
      </a:dk1>
      <a:lt1>
        <a:sysClr val="window" lastClr="FFFFFF"/>
      </a:lt1>
      <a:dk2>
        <a:srgbClr val="F0B4A0"/>
      </a:dk2>
      <a:lt2>
        <a:srgbClr val="E7E6E6"/>
      </a:lt2>
      <a:accent1>
        <a:srgbClr val="6C5F57"/>
      </a:accent1>
      <a:accent2>
        <a:srgbClr val="F0B4A0"/>
      </a:accent2>
      <a:accent3>
        <a:srgbClr val="6C5F57"/>
      </a:accent3>
      <a:accent4>
        <a:srgbClr val="F0B4A0"/>
      </a:accent4>
      <a:accent5>
        <a:srgbClr val="6C5F57"/>
      </a:accent5>
      <a:accent6>
        <a:srgbClr val="F0B4A0"/>
      </a:accent6>
      <a:hlink>
        <a:srgbClr val="6C5F57"/>
      </a:hlink>
      <a:folHlink>
        <a:srgbClr val="F0B4A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284</Words>
  <Application>Microsoft Office PowerPoint</Application>
  <PresentationFormat>自定义</PresentationFormat>
  <Paragraphs>44</Paragraphs>
  <Slides>4</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vt:i4>
      </vt:variant>
    </vt:vector>
  </HeadingPairs>
  <TitlesOfParts>
    <vt:vector size="11" baseType="lpstr">
      <vt:lpstr>华文行楷</vt:lpstr>
      <vt:lpstr>微软雅黑</vt:lpstr>
      <vt:lpstr>Arial</vt:lpstr>
      <vt:lpstr>Calibri</vt:lpstr>
      <vt:lpstr>Calibri Light</vt:lpstr>
      <vt:lpstr>Times New Roman</vt:lpstr>
      <vt:lpstr>自定义设计方案</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电影制作影视剧组导演媒体PPT模板</dc:title>
  <dc:creator/>
  <cp:lastModifiedBy/>
  <cp:revision>1</cp:revision>
  <dcterms:created xsi:type="dcterms:W3CDTF">2017-04-13T14:59:17Z</dcterms:created>
  <dcterms:modified xsi:type="dcterms:W3CDTF">2021-05-20T10:22:46Z</dcterms:modified>
</cp:coreProperties>
</file>

<file path=docProps/thumbnail.jpeg>
</file>